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58" r:id="rId12"/>
  </p:sldIdLst>
  <p:sldSz cx="12192000" cy="6858000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64" d="100"/>
          <a:sy n="64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Johana Pacheco Alvarado" userId="7a44328f-02d7-4a74-bc35-c24653d2f2e2" providerId="ADAL" clId="{13BBB5CD-6BD7-4B6C-AC93-C7CD10346002}"/>
    <pc:docChg chg="custSel modSld">
      <pc:chgData name="Ingrid Johana Pacheco Alvarado" userId="7a44328f-02d7-4a74-bc35-c24653d2f2e2" providerId="ADAL" clId="{13BBB5CD-6BD7-4B6C-AC93-C7CD10346002}" dt="2026-07-09T16:51:09.077" v="283" actId="14100"/>
      <pc:docMkLst>
        <pc:docMk/>
      </pc:docMkLst>
      <pc:sldChg chg="modSp mod">
        <pc:chgData name="Ingrid Johana Pacheco Alvarado" userId="7a44328f-02d7-4a74-bc35-c24653d2f2e2" providerId="ADAL" clId="{13BBB5CD-6BD7-4B6C-AC93-C7CD10346002}" dt="2026-07-09T16:40:11.003" v="200" actId="20577"/>
        <pc:sldMkLst>
          <pc:docMk/>
          <pc:sldMk cId="0" sldId="256"/>
        </pc:sldMkLst>
        <pc:spChg chg="mod">
          <ac:chgData name="Ingrid Johana Pacheco Alvarado" userId="7a44328f-02d7-4a74-bc35-c24653d2f2e2" providerId="ADAL" clId="{13BBB5CD-6BD7-4B6C-AC93-C7CD10346002}" dt="2026-07-09T16:40:11.003" v="200" actId="20577"/>
          <ac:spMkLst>
            <pc:docMk/>
            <pc:sldMk cId="0" sldId="256"/>
            <ac:spMk id="76" creationId="{00000000-0000-0000-0000-000000000000}"/>
          </ac:spMkLst>
        </pc:spChg>
      </pc:sldChg>
      <pc:sldChg chg="modSp mod">
        <pc:chgData name="Ingrid Johana Pacheco Alvarado" userId="7a44328f-02d7-4a74-bc35-c24653d2f2e2" providerId="ADAL" clId="{13BBB5CD-6BD7-4B6C-AC93-C7CD10346002}" dt="2026-07-09T16:40:20.218" v="201" actId="20577"/>
        <pc:sldMkLst>
          <pc:docMk/>
          <pc:sldMk cId="1412422995" sldId="261"/>
        </pc:sldMkLst>
        <pc:spChg chg="mod">
          <ac:chgData name="Ingrid Johana Pacheco Alvarado" userId="7a44328f-02d7-4a74-bc35-c24653d2f2e2" providerId="ADAL" clId="{13BBB5CD-6BD7-4B6C-AC93-C7CD10346002}" dt="2026-07-09T16:40:20.218" v="201" actId="20577"/>
          <ac:spMkLst>
            <pc:docMk/>
            <pc:sldMk cId="1412422995" sldId="261"/>
            <ac:spMk id="76" creationId="{00000000-0000-0000-0000-000000000000}"/>
          </ac:spMkLst>
        </pc:spChg>
      </pc:sldChg>
      <pc:sldChg chg="addSp delSp modSp mod">
        <pc:chgData name="Ingrid Johana Pacheco Alvarado" userId="7a44328f-02d7-4a74-bc35-c24653d2f2e2" providerId="ADAL" clId="{13BBB5CD-6BD7-4B6C-AC93-C7CD10346002}" dt="2026-07-09T16:44:28.845" v="249" actId="14100"/>
        <pc:sldMkLst>
          <pc:docMk/>
          <pc:sldMk cId="280825109" sldId="262"/>
        </pc:sldMkLst>
        <pc:spChg chg="mod">
          <ac:chgData name="Ingrid Johana Pacheco Alvarado" userId="7a44328f-02d7-4a74-bc35-c24653d2f2e2" providerId="ADAL" clId="{13BBB5CD-6BD7-4B6C-AC93-C7CD10346002}" dt="2026-07-09T16:40:41.325" v="208" actId="20577"/>
          <ac:spMkLst>
            <pc:docMk/>
            <pc:sldMk cId="280825109" sldId="262"/>
            <ac:spMk id="78" creationId="{00000000-0000-0000-0000-000000000000}"/>
          </ac:spMkLst>
        </pc:spChg>
        <pc:graphicFrameChg chg="add del mod modGraphic">
          <ac:chgData name="Ingrid Johana Pacheco Alvarado" userId="7a44328f-02d7-4a74-bc35-c24653d2f2e2" providerId="ADAL" clId="{13BBB5CD-6BD7-4B6C-AC93-C7CD10346002}" dt="2026-07-09T16:43:45.889" v="244" actId="478"/>
          <ac:graphicFrameMkLst>
            <pc:docMk/>
            <pc:sldMk cId="280825109" sldId="262"/>
            <ac:graphicFrameMk id="2" creationId="{6000C954-EBA1-184D-3511-6038261CE86A}"/>
          </ac:graphicFrameMkLst>
        </pc:graphicFrameChg>
        <pc:graphicFrameChg chg="add mod">
          <ac:chgData name="Ingrid Johana Pacheco Alvarado" userId="7a44328f-02d7-4a74-bc35-c24653d2f2e2" providerId="ADAL" clId="{13BBB5CD-6BD7-4B6C-AC93-C7CD10346002}" dt="2026-07-09T16:43:52.298" v="245"/>
          <ac:graphicFrameMkLst>
            <pc:docMk/>
            <pc:sldMk cId="280825109" sldId="262"/>
            <ac:graphicFrameMk id="3" creationId="{A2282C7F-A030-14BE-BDD7-64B6ED83A961}"/>
          </ac:graphicFrameMkLst>
        </pc:graphicFrameChg>
        <pc:graphicFrameChg chg="add mod modGraphic">
          <ac:chgData name="Ingrid Johana Pacheco Alvarado" userId="7a44328f-02d7-4a74-bc35-c24653d2f2e2" providerId="ADAL" clId="{13BBB5CD-6BD7-4B6C-AC93-C7CD10346002}" dt="2026-07-09T16:44:28.845" v="249" actId="14100"/>
          <ac:graphicFrameMkLst>
            <pc:docMk/>
            <pc:sldMk cId="280825109" sldId="262"/>
            <ac:graphicFrameMk id="4" creationId="{C190404B-997D-60DA-0BAF-0C056ABD5100}"/>
          </ac:graphicFrameMkLst>
        </pc:graphicFrameChg>
      </pc:sldChg>
      <pc:sldChg chg="addSp delSp modSp mod">
        <pc:chgData name="Ingrid Johana Pacheco Alvarado" userId="7a44328f-02d7-4a74-bc35-c24653d2f2e2" providerId="ADAL" clId="{13BBB5CD-6BD7-4B6C-AC93-C7CD10346002}" dt="2026-07-09T16:46:36.074" v="256" actId="14100"/>
        <pc:sldMkLst>
          <pc:docMk/>
          <pc:sldMk cId="2857859862" sldId="263"/>
        </pc:sldMkLst>
        <pc:spChg chg="mod">
          <ac:chgData name="Ingrid Johana Pacheco Alvarado" userId="7a44328f-02d7-4a74-bc35-c24653d2f2e2" providerId="ADAL" clId="{13BBB5CD-6BD7-4B6C-AC93-C7CD10346002}" dt="2026-07-09T16:40:53.097" v="215" actId="20577"/>
          <ac:spMkLst>
            <pc:docMk/>
            <pc:sldMk cId="2857859862" sldId="263"/>
            <ac:spMk id="78" creationId="{00000000-0000-0000-0000-000000000000}"/>
          </ac:spMkLst>
        </pc:spChg>
        <pc:graphicFrameChg chg="add mod modGraphic">
          <ac:chgData name="Ingrid Johana Pacheco Alvarado" userId="7a44328f-02d7-4a74-bc35-c24653d2f2e2" providerId="ADAL" clId="{13BBB5CD-6BD7-4B6C-AC93-C7CD10346002}" dt="2026-07-09T16:46:36.074" v="256" actId="14100"/>
          <ac:graphicFrameMkLst>
            <pc:docMk/>
            <pc:sldMk cId="2857859862" sldId="263"/>
            <ac:graphicFrameMk id="2" creationId="{5DDEA804-CFD4-6F26-E9E7-F9333E885149}"/>
          </ac:graphicFrameMkLst>
        </pc:graphicFrameChg>
        <pc:graphicFrameChg chg="add del mod modGraphic">
          <ac:chgData name="Ingrid Johana Pacheco Alvarado" userId="7a44328f-02d7-4a74-bc35-c24653d2f2e2" providerId="ADAL" clId="{13BBB5CD-6BD7-4B6C-AC93-C7CD10346002}" dt="2026-07-09T16:46:15.633" v="250" actId="478"/>
          <ac:graphicFrameMkLst>
            <pc:docMk/>
            <pc:sldMk cId="2857859862" sldId="263"/>
            <ac:graphicFrameMk id="3" creationId="{D01D72DA-018E-A780-F0CA-993B114D9CF5}"/>
          </ac:graphicFrameMkLst>
        </pc:graphicFrameChg>
      </pc:sldChg>
      <pc:sldChg chg="addSp delSp modSp mod">
        <pc:chgData name="Ingrid Johana Pacheco Alvarado" userId="7a44328f-02d7-4a74-bc35-c24653d2f2e2" providerId="ADAL" clId="{13BBB5CD-6BD7-4B6C-AC93-C7CD10346002}" dt="2026-07-09T16:47:48.699" v="263" actId="14100"/>
        <pc:sldMkLst>
          <pc:docMk/>
          <pc:sldMk cId="225678017" sldId="265"/>
        </pc:sldMkLst>
        <pc:spChg chg="mod">
          <ac:chgData name="Ingrid Johana Pacheco Alvarado" userId="7a44328f-02d7-4a74-bc35-c24653d2f2e2" providerId="ADAL" clId="{13BBB5CD-6BD7-4B6C-AC93-C7CD10346002}" dt="2026-07-09T16:47:19.130" v="257" actId="14100"/>
          <ac:spMkLst>
            <pc:docMk/>
            <pc:sldMk cId="225678017" sldId="265"/>
            <ac:spMk id="78" creationId="{00000000-0000-0000-0000-000000000000}"/>
          </ac:spMkLst>
        </pc:spChg>
        <pc:graphicFrameChg chg="add mod modGraphic">
          <ac:chgData name="Ingrid Johana Pacheco Alvarado" userId="7a44328f-02d7-4a74-bc35-c24653d2f2e2" providerId="ADAL" clId="{13BBB5CD-6BD7-4B6C-AC93-C7CD10346002}" dt="2026-07-09T16:47:48.699" v="263" actId="14100"/>
          <ac:graphicFrameMkLst>
            <pc:docMk/>
            <pc:sldMk cId="225678017" sldId="265"/>
            <ac:graphicFrameMk id="2" creationId="{1356C219-1416-65C3-EE2B-656A99B45B18}"/>
          </ac:graphicFrameMkLst>
        </pc:graphicFrameChg>
        <pc:graphicFrameChg chg="add del mod modGraphic">
          <ac:chgData name="Ingrid Johana Pacheco Alvarado" userId="7a44328f-02d7-4a74-bc35-c24653d2f2e2" providerId="ADAL" clId="{13BBB5CD-6BD7-4B6C-AC93-C7CD10346002}" dt="2026-07-09T16:47:30.987" v="258" actId="478"/>
          <ac:graphicFrameMkLst>
            <pc:docMk/>
            <pc:sldMk cId="225678017" sldId="265"/>
            <ac:graphicFrameMk id="3" creationId="{1681D56A-B7EF-D990-318B-6E0B5AD32080}"/>
          </ac:graphicFrameMkLst>
        </pc:graphicFrameChg>
      </pc:sldChg>
      <pc:sldChg chg="addSp delSp modSp mod">
        <pc:chgData name="Ingrid Johana Pacheco Alvarado" userId="7a44328f-02d7-4a74-bc35-c24653d2f2e2" providerId="ADAL" clId="{13BBB5CD-6BD7-4B6C-AC93-C7CD10346002}" dt="2026-07-09T16:48:24.490" v="269" actId="14100"/>
        <pc:sldMkLst>
          <pc:docMk/>
          <pc:sldMk cId="1667752565" sldId="266"/>
        </pc:sldMkLst>
        <pc:spChg chg="mod">
          <ac:chgData name="Ingrid Johana Pacheco Alvarado" userId="7a44328f-02d7-4a74-bc35-c24653d2f2e2" providerId="ADAL" clId="{13BBB5CD-6BD7-4B6C-AC93-C7CD10346002}" dt="2026-07-09T16:42:31.653" v="229" actId="20577"/>
          <ac:spMkLst>
            <pc:docMk/>
            <pc:sldMk cId="1667752565" sldId="266"/>
            <ac:spMk id="78" creationId="{00000000-0000-0000-0000-000000000000}"/>
          </ac:spMkLst>
        </pc:spChg>
        <pc:graphicFrameChg chg="add mod modGraphic">
          <ac:chgData name="Ingrid Johana Pacheco Alvarado" userId="7a44328f-02d7-4a74-bc35-c24653d2f2e2" providerId="ADAL" clId="{13BBB5CD-6BD7-4B6C-AC93-C7CD10346002}" dt="2026-07-09T16:48:24.490" v="269" actId="14100"/>
          <ac:graphicFrameMkLst>
            <pc:docMk/>
            <pc:sldMk cId="1667752565" sldId="266"/>
            <ac:graphicFrameMk id="2" creationId="{C540ED5A-8925-B271-FAA7-405221456312}"/>
          </ac:graphicFrameMkLst>
        </pc:graphicFrameChg>
        <pc:graphicFrameChg chg="add del mod modGraphic">
          <ac:chgData name="Ingrid Johana Pacheco Alvarado" userId="7a44328f-02d7-4a74-bc35-c24653d2f2e2" providerId="ADAL" clId="{13BBB5CD-6BD7-4B6C-AC93-C7CD10346002}" dt="2026-07-09T16:48:06.425" v="264" actId="478"/>
          <ac:graphicFrameMkLst>
            <pc:docMk/>
            <pc:sldMk cId="1667752565" sldId="266"/>
            <ac:graphicFrameMk id="3" creationId="{FFBD2236-8DEE-B53E-837A-9CD5E1342723}"/>
          </ac:graphicFrameMkLst>
        </pc:graphicFrameChg>
      </pc:sldChg>
      <pc:sldChg chg="addSp delSp modSp mod">
        <pc:chgData name="Ingrid Johana Pacheco Alvarado" userId="7a44328f-02d7-4a74-bc35-c24653d2f2e2" providerId="ADAL" clId="{13BBB5CD-6BD7-4B6C-AC93-C7CD10346002}" dt="2026-07-09T16:49:00.304" v="276" actId="14100"/>
        <pc:sldMkLst>
          <pc:docMk/>
          <pc:sldMk cId="2705975813" sldId="267"/>
        </pc:sldMkLst>
        <pc:spChg chg="mod">
          <ac:chgData name="Ingrid Johana Pacheco Alvarado" userId="7a44328f-02d7-4a74-bc35-c24653d2f2e2" providerId="ADAL" clId="{13BBB5CD-6BD7-4B6C-AC93-C7CD10346002}" dt="2026-07-09T16:42:38.396" v="236" actId="20577"/>
          <ac:spMkLst>
            <pc:docMk/>
            <pc:sldMk cId="2705975813" sldId="267"/>
            <ac:spMk id="78" creationId="{00000000-0000-0000-0000-000000000000}"/>
          </ac:spMkLst>
        </pc:spChg>
        <pc:graphicFrameChg chg="add mod modGraphic">
          <ac:chgData name="Ingrid Johana Pacheco Alvarado" userId="7a44328f-02d7-4a74-bc35-c24653d2f2e2" providerId="ADAL" clId="{13BBB5CD-6BD7-4B6C-AC93-C7CD10346002}" dt="2026-07-09T16:49:00.304" v="276" actId="14100"/>
          <ac:graphicFrameMkLst>
            <pc:docMk/>
            <pc:sldMk cId="2705975813" sldId="267"/>
            <ac:graphicFrameMk id="2" creationId="{C48AF444-4253-8755-93AF-84F066DFD929}"/>
          </ac:graphicFrameMkLst>
        </pc:graphicFrameChg>
        <pc:graphicFrameChg chg="add del mod modGraphic">
          <ac:chgData name="Ingrid Johana Pacheco Alvarado" userId="7a44328f-02d7-4a74-bc35-c24653d2f2e2" providerId="ADAL" clId="{13BBB5CD-6BD7-4B6C-AC93-C7CD10346002}" dt="2026-07-09T16:48:46.095" v="271" actId="478"/>
          <ac:graphicFrameMkLst>
            <pc:docMk/>
            <pc:sldMk cId="2705975813" sldId="267"/>
            <ac:graphicFrameMk id="3" creationId="{0EBE57CF-4AE4-EC3E-62E5-F88E3A0FAC92}"/>
          </ac:graphicFrameMkLst>
        </pc:graphicFrameChg>
      </pc:sldChg>
      <pc:sldChg chg="addSp delSp modSp mod">
        <pc:chgData name="Ingrid Johana Pacheco Alvarado" userId="7a44328f-02d7-4a74-bc35-c24653d2f2e2" providerId="ADAL" clId="{13BBB5CD-6BD7-4B6C-AC93-C7CD10346002}" dt="2026-07-09T16:51:09.077" v="283" actId="14100"/>
        <pc:sldMkLst>
          <pc:docMk/>
          <pc:sldMk cId="1532407348" sldId="268"/>
        </pc:sldMkLst>
        <pc:spChg chg="mod">
          <ac:chgData name="Ingrid Johana Pacheco Alvarado" userId="7a44328f-02d7-4a74-bc35-c24653d2f2e2" providerId="ADAL" clId="{13BBB5CD-6BD7-4B6C-AC93-C7CD10346002}" dt="2026-07-09T16:42:46.985" v="243" actId="20577"/>
          <ac:spMkLst>
            <pc:docMk/>
            <pc:sldMk cId="1532407348" sldId="268"/>
            <ac:spMk id="78" creationId="{00000000-0000-0000-0000-000000000000}"/>
          </ac:spMkLst>
        </pc:spChg>
        <pc:graphicFrameChg chg="add mod modGraphic">
          <ac:chgData name="Ingrid Johana Pacheco Alvarado" userId="7a44328f-02d7-4a74-bc35-c24653d2f2e2" providerId="ADAL" clId="{13BBB5CD-6BD7-4B6C-AC93-C7CD10346002}" dt="2026-07-09T16:51:09.077" v="283" actId="14100"/>
          <ac:graphicFrameMkLst>
            <pc:docMk/>
            <pc:sldMk cId="1532407348" sldId="268"/>
            <ac:graphicFrameMk id="2" creationId="{5D947D9D-BDD1-618B-C9F1-53B4746FCA61}"/>
          </ac:graphicFrameMkLst>
        </pc:graphicFrameChg>
        <pc:graphicFrameChg chg="add del mod modGraphic">
          <ac:chgData name="Ingrid Johana Pacheco Alvarado" userId="7a44328f-02d7-4a74-bc35-c24653d2f2e2" providerId="ADAL" clId="{13BBB5CD-6BD7-4B6C-AC93-C7CD10346002}" dt="2026-07-09T16:49:15.563" v="277" actId="478"/>
          <ac:graphicFrameMkLst>
            <pc:docMk/>
            <pc:sldMk cId="1532407348" sldId="268"/>
            <ac:graphicFrameMk id="3" creationId="{EE44EBD9-4877-05D2-5C73-0E6522EEBA7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CO" sz="18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CO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270476" y="2563841"/>
            <a:ext cx="6098458" cy="10757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s-MX" sz="3200" b="1" strike="noStrike" spc="-1" dirty="0">
                <a:latin typeface="Calibri Light"/>
              </a:rPr>
              <a:t>RENDICIÓN DE CUENTAS II TRIMESTRE 2026</a:t>
            </a:r>
          </a:p>
        </p:txBody>
      </p:sp>
      <p:sp>
        <p:nvSpPr>
          <p:cNvPr id="77" name="CustomShape 2"/>
          <p:cNvSpPr/>
          <p:nvPr/>
        </p:nvSpPr>
        <p:spPr>
          <a:xfrm>
            <a:off x="270476" y="3639605"/>
            <a:ext cx="3991808" cy="5525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s-MX" sz="1400" b="0" strike="noStrike" spc="-1" dirty="0">
                <a:latin typeface="Calibri"/>
              </a:rPr>
              <a:t>Vicepresidencia : </a:t>
            </a:r>
            <a:endParaRPr lang="es-CO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s-MX" sz="1600" b="1" strike="noStrike" spc="-1" dirty="0">
                <a:latin typeface="Calibri"/>
              </a:rPr>
              <a:t>Red y Operaciones en salud</a:t>
            </a:r>
            <a:endParaRPr lang="es-CO" sz="1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920181" y="183925"/>
            <a:ext cx="5899354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CO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Nuestra Red Prestadora a Nivel Nacional</a:t>
            </a:r>
            <a:endParaRPr lang="es-MX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Imagen 6">
            <a:extLst>
              <a:ext uri="{FF2B5EF4-FFF2-40B4-BE49-F238E27FC236}">
                <a16:creationId xmlns:a16="http://schemas.microsoft.com/office/drawing/2014/main" id="{1B2ABA1E-A557-4AB6-2524-CF5DB12667F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326295" y="1328316"/>
            <a:ext cx="5128591" cy="4627683"/>
          </a:xfrm>
          <a:prstGeom prst="rect">
            <a:avLst/>
          </a:prstGeom>
          <a:ln w="0">
            <a:noFill/>
          </a:ln>
        </p:spPr>
      </p:pic>
      <p:sp>
        <p:nvSpPr>
          <p:cNvPr id="3" name="Rectángulo 7">
            <a:extLst>
              <a:ext uri="{FF2B5EF4-FFF2-40B4-BE49-F238E27FC236}">
                <a16:creationId xmlns:a16="http://schemas.microsoft.com/office/drawing/2014/main" id="{47686C1B-1155-517D-F978-AB0A851F5EEC}"/>
              </a:ext>
            </a:extLst>
          </p:cNvPr>
          <p:cNvSpPr/>
          <p:nvPr/>
        </p:nvSpPr>
        <p:spPr>
          <a:xfrm>
            <a:off x="786519" y="1152636"/>
            <a:ext cx="2274840" cy="35136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C000">
                <a:lumMod val="60000"/>
                <a:lumOff val="40000"/>
              </a:srgbClr>
            </a:solidFill>
            <a:prstDash val="solid"/>
            <a:miter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0" cap="none" spc="-1" normalizeH="0" baseline="0" noProof="0">
                <a:ln>
                  <a:noFill/>
                </a:ln>
                <a:solidFill>
                  <a:srgbClr val="6666FF"/>
                </a:solidFill>
                <a:effectLst/>
                <a:uLnTx/>
                <a:uFillTx/>
                <a:latin typeface="Arial"/>
              </a:rPr>
              <a:t>NUESTRAS SUCURSALES</a:t>
            </a:r>
            <a:endParaRPr kumimoji="0" lang="es-CO" sz="1200" b="0" i="0" u="none" strike="noStrike" kern="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4" name="Grupo 8">
            <a:extLst>
              <a:ext uri="{FF2B5EF4-FFF2-40B4-BE49-F238E27FC236}">
                <a16:creationId xmlns:a16="http://schemas.microsoft.com/office/drawing/2014/main" id="{6B671C16-42DD-8C03-1A69-10A381A898E2}"/>
              </a:ext>
            </a:extLst>
          </p:cNvPr>
          <p:cNvGrpSpPr/>
          <p:nvPr/>
        </p:nvGrpSpPr>
        <p:grpSpPr>
          <a:xfrm>
            <a:off x="924939" y="1846254"/>
            <a:ext cx="1969560" cy="4260960"/>
            <a:chOff x="381600" y="2012760"/>
            <a:chExt cx="1969560" cy="4260960"/>
          </a:xfrm>
        </p:grpSpPr>
        <p:grpSp>
          <p:nvGrpSpPr>
            <p:cNvPr id="5" name="Grupo 9">
              <a:extLst>
                <a:ext uri="{FF2B5EF4-FFF2-40B4-BE49-F238E27FC236}">
                  <a16:creationId xmlns:a16="http://schemas.microsoft.com/office/drawing/2014/main" id="{4C227738-2683-7C70-3112-96CFB345F9CB}"/>
                </a:ext>
              </a:extLst>
            </p:cNvPr>
            <p:cNvGrpSpPr/>
            <p:nvPr/>
          </p:nvGrpSpPr>
          <p:grpSpPr>
            <a:xfrm>
              <a:off x="381600" y="2012760"/>
              <a:ext cx="1941120" cy="3679560"/>
              <a:chOff x="381600" y="2012760"/>
              <a:chExt cx="1941120" cy="3679560"/>
            </a:xfrm>
          </p:grpSpPr>
          <p:sp>
            <p:nvSpPr>
              <p:cNvPr id="7" name="Rectángulo 11">
                <a:extLst>
                  <a:ext uri="{FF2B5EF4-FFF2-40B4-BE49-F238E27FC236}">
                    <a16:creationId xmlns:a16="http://schemas.microsoft.com/office/drawing/2014/main" id="{80BC2524-8040-D219-AB20-C4DEAB9A0E46}"/>
                  </a:ext>
                </a:extLst>
              </p:cNvPr>
              <p:cNvSpPr/>
              <p:nvPr/>
            </p:nvSpPr>
            <p:spPr>
              <a:xfrm>
                <a:off x="381600" y="2012760"/>
                <a:ext cx="1941120" cy="364680"/>
              </a:xfrm>
              <a:prstGeom prst="rect">
                <a:avLst/>
              </a:prstGeom>
              <a:solidFill>
                <a:srgbClr val="6666FF"/>
              </a:solidFill>
              <a:ln>
                <a:solidFill>
                  <a:srgbClr val="FFC000">
                    <a:lumMod val="60000"/>
                    <a:lumOff val="40000"/>
                  </a:srgbClr>
                </a:solidFill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s-CO" sz="1200" b="0" strike="noStrike" spc="-1">
                    <a:solidFill>
                      <a:srgbClr val="FFFFFF"/>
                    </a:solidFill>
                    <a:latin typeface="Calibri"/>
                  </a:rPr>
                  <a:t>1. ATLÁNTICO</a:t>
                </a:r>
                <a:endParaRPr lang="es-CO" sz="1200" b="0" strike="noStrike" spc="-1">
                  <a:latin typeface="Arial"/>
                </a:endParaRPr>
              </a:p>
            </p:txBody>
          </p:sp>
          <p:sp>
            <p:nvSpPr>
              <p:cNvPr id="8" name="Rectángulo 12">
                <a:extLst>
                  <a:ext uri="{FF2B5EF4-FFF2-40B4-BE49-F238E27FC236}">
                    <a16:creationId xmlns:a16="http://schemas.microsoft.com/office/drawing/2014/main" id="{B0D619A1-1B53-6242-499A-F08579185E7C}"/>
                  </a:ext>
                </a:extLst>
              </p:cNvPr>
              <p:cNvSpPr/>
              <p:nvPr/>
            </p:nvSpPr>
            <p:spPr>
              <a:xfrm>
                <a:off x="410040" y="2561760"/>
                <a:ext cx="1912680" cy="351360"/>
              </a:xfrm>
              <a:prstGeom prst="rect">
                <a:avLst/>
              </a:prstGeom>
              <a:solidFill>
                <a:srgbClr val="6666FF"/>
              </a:solidFill>
              <a:ln>
                <a:solidFill>
                  <a:srgbClr val="FFC000">
                    <a:lumMod val="60000"/>
                    <a:lumOff val="40000"/>
                  </a:srgbClr>
                </a:solidFill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s-CO" sz="1200" b="0" strike="noStrike" spc="-1">
                    <a:solidFill>
                      <a:srgbClr val="FFFFFF"/>
                    </a:solidFill>
                    <a:latin typeface="Calibri"/>
                  </a:rPr>
                  <a:t>2. CUNDINAMARCA</a:t>
                </a:r>
                <a:endParaRPr lang="es-CO" sz="1200" b="0" strike="noStrike" spc="-1">
                  <a:latin typeface="Arial"/>
                </a:endParaRPr>
              </a:p>
            </p:txBody>
          </p:sp>
          <p:sp>
            <p:nvSpPr>
              <p:cNvPr id="9" name="Rectángulo 13">
                <a:extLst>
                  <a:ext uri="{FF2B5EF4-FFF2-40B4-BE49-F238E27FC236}">
                    <a16:creationId xmlns:a16="http://schemas.microsoft.com/office/drawing/2014/main" id="{E1688623-9BEA-2DB5-2E19-DB301B65FDD8}"/>
                  </a:ext>
                </a:extLst>
              </p:cNvPr>
              <p:cNvSpPr/>
              <p:nvPr/>
            </p:nvSpPr>
            <p:spPr>
              <a:xfrm>
                <a:off x="381600" y="3110400"/>
                <a:ext cx="1941120" cy="351360"/>
              </a:xfrm>
              <a:prstGeom prst="rect">
                <a:avLst/>
              </a:prstGeom>
              <a:solidFill>
                <a:srgbClr val="6666FF"/>
              </a:solidFill>
              <a:ln>
                <a:solidFill>
                  <a:srgbClr val="FFC000">
                    <a:lumMod val="60000"/>
                    <a:lumOff val="40000"/>
                  </a:srgbClr>
                </a:solidFill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s-CO" sz="1200" b="0" strike="noStrike" spc="-1">
                    <a:solidFill>
                      <a:srgbClr val="FFFFFF"/>
                    </a:solidFill>
                    <a:latin typeface="Calibri"/>
                  </a:rPr>
                  <a:t>3. SANTANDER</a:t>
                </a:r>
                <a:endParaRPr lang="es-CO" sz="1200" b="0" strike="noStrike" spc="-1">
                  <a:latin typeface="Arial"/>
                </a:endParaRPr>
              </a:p>
            </p:txBody>
          </p:sp>
          <p:sp>
            <p:nvSpPr>
              <p:cNvPr id="10" name="Rectángulo 14">
                <a:extLst>
                  <a:ext uri="{FF2B5EF4-FFF2-40B4-BE49-F238E27FC236}">
                    <a16:creationId xmlns:a16="http://schemas.microsoft.com/office/drawing/2014/main" id="{AEAA2751-9D8D-FC55-60B3-10D075FFC469}"/>
                  </a:ext>
                </a:extLst>
              </p:cNvPr>
              <p:cNvSpPr/>
              <p:nvPr/>
            </p:nvSpPr>
            <p:spPr>
              <a:xfrm>
                <a:off x="381600" y="3683880"/>
                <a:ext cx="1941120" cy="351360"/>
              </a:xfrm>
              <a:prstGeom prst="rect">
                <a:avLst/>
              </a:prstGeom>
              <a:solidFill>
                <a:srgbClr val="6666FF"/>
              </a:solidFill>
              <a:ln>
                <a:solidFill>
                  <a:srgbClr val="FFC000">
                    <a:lumMod val="60000"/>
                    <a:lumOff val="40000"/>
                  </a:srgbClr>
                </a:solidFill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s-CO" sz="1200" b="0" strike="noStrike" spc="-1">
                    <a:solidFill>
                      <a:srgbClr val="FFFFFF"/>
                    </a:solidFill>
                    <a:latin typeface="Calibri"/>
                  </a:rPr>
                  <a:t>4. VALLE DEL CAUCA</a:t>
                </a:r>
                <a:endParaRPr lang="es-CO" sz="1200" b="0" strike="noStrike" spc="-1">
                  <a:latin typeface="Arial"/>
                </a:endParaRPr>
              </a:p>
            </p:txBody>
          </p:sp>
          <p:sp>
            <p:nvSpPr>
              <p:cNvPr id="11" name="Rectángulo 15">
                <a:extLst>
                  <a:ext uri="{FF2B5EF4-FFF2-40B4-BE49-F238E27FC236}">
                    <a16:creationId xmlns:a16="http://schemas.microsoft.com/office/drawing/2014/main" id="{D49E0E30-DF2D-4F9A-1254-BEBA28C73FCC}"/>
                  </a:ext>
                </a:extLst>
              </p:cNvPr>
              <p:cNvSpPr/>
              <p:nvPr/>
            </p:nvSpPr>
            <p:spPr>
              <a:xfrm>
                <a:off x="381600" y="4194360"/>
                <a:ext cx="1941120" cy="351360"/>
              </a:xfrm>
              <a:prstGeom prst="rect">
                <a:avLst/>
              </a:prstGeom>
              <a:solidFill>
                <a:srgbClr val="6666FF"/>
              </a:solidFill>
              <a:ln>
                <a:solidFill>
                  <a:srgbClr val="FFC000">
                    <a:lumMod val="60000"/>
                    <a:lumOff val="40000"/>
                  </a:srgbClr>
                </a:solidFill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s-CO" sz="1200" b="0" strike="noStrike" spc="-1">
                    <a:solidFill>
                      <a:srgbClr val="FFFFFF"/>
                    </a:solidFill>
                    <a:latin typeface="Calibri"/>
                  </a:rPr>
                  <a:t>5. BOLÍVAR</a:t>
                </a:r>
                <a:endParaRPr lang="es-CO" sz="1200" b="0" strike="noStrike" spc="-1">
                  <a:latin typeface="Arial"/>
                </a:endParaRPr>
              </a:p>
            </p:txBody>
          </p:sp>
          <p:sp>
            <p:nvSpPr>
              <p:cNvPr id="12" name="Rectángulo 16">
                <a:extLst>
                  <a:ext uri="{FF2B5EF4-FFF2-40B4-BE49-F238E27FC236}">
                    <a16:creationId xmlns:a16="http://schemas.microsoft.com/office/drawing/2014/main" id="{2E3D9D5E-FE46-F669-0B4F-13FB707A73DE}"/>
                  </a:ext>
                </a:extLst>
              </p:cNvPr>
              <p:cNvSpPr/>
              <p:nvPr/>
            </p:nvSpPr>
            <p:spPr>
              <a:xfrm>
                <a:off x="381600" y="4759920"/>
                <a:ext cx="1941120" cy="351360"/>
              </a:xfrm>
              <a:prstGeom prst="rect">
                <a:avLst/>
              </a:prstGeom>
              <a:solidFill>
                <a:srgbClr val="6666FF"/>
              </a:solidFill>
              <a:ln>
                <a:solidFill>
                  <a:srgbClr val="FFC000">
                    <a:lumMod val="60000"/>
                    <a:lumOff val="40000"/>
                  </a:srgbClr>
                </a:solidFill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s-CO" sz="1200" b="0" strike="noStrike" spc="-1">
                    <a:solidFill>
                      <a:srgbClr val="FFFFFF"/>
                    </a:solidFill>
                    <a:latin typeface="Calibri"/>
                  </a:rPr>
                  <a:t>6. GIRARDOT</a:t>
                </a:r>
                <a:endParaRPr lang="es-CO" sz="1200" b="0" strike="noStrike" spc="-1">
                  <a:latin typeface="Arial"/>
                </a:endParaRPr>
              </a:p>
            </p:txBody>
          </p:sp>
          <p:sp>
            <p:nvSpPr>
              <p:cNvPr id="13" name="Rectángulo 17">
                <a:extLst>
                  <a:ext uri="{FF2B5EF4-FFF2-40B4-BE49-F238E27FC236}">
                    <a16:creationId xmlns:a16="http://schemas.microsoft.com/office/drawing/2014/main" id="{023FF079-56FA-17A8-89F0-87F1883D7272}"/>
                  </a:ext>
                </a:extLst>
              </p:cNvPr>
              <p:cNvSpPr/>
              <p:nvPr/>
            </p:nvSpPr>
            <p:spPr>
              <a:xfrm>
                <a:off x="381600" y="5340960"/>
                <a:ext cx="1941120" cy="351360"/>
              </a:xfrm>
              <a:prstGeom prst="rect">
                <a:avLst/>
              </a:prstGeom>
              <a:solidFill>
                <a:srgbClr val="6666FF"/>
              </a:solidFill>
              <a:ln>
                <a:solidFill>
                  <a:srgbClr val="FFC000">
                    <a:lumMod val="60000"/>
                    <a:lumOff val="40000"/>
                  </a:srgbClr>
                </a:solidFill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s-CO" sz="1200" b="0" strike="noStrike" spc="-1">
                    <a:solidFill>
                      <a:srgbClr val="FFFFFF"/>
                    </a:solidFill>
                    <a:latin typeface="Calibri"/>
                  </a:rPr>
                  <a:t>7. TOLIMA</a:t>
                </a:r>
                <a:endParaRPr lang="es-CO" sz="1200" b="0" strike="noStrike" spc="-1">
                  <a:latin typeface="Arial"/>
                </a:endParaRPr>
              </a:p>
            </p:txBody>
          </p:sp>
        </p:grpSp>
        <p:sp>
          <p:nvSpPr>
            <p:cNvPr id="6" name="Rectángulo 10">
              <a:extLst>
                <a:ext uri="{FF2B5EF4-FFF2-40B4-BE49-F238E27FC236}">
                  <a16:creationId xmlns:a16="http://schemas.microsoft.com/office/drawing/2014/main" id="{49D976B6-CCFA-0470-543D-7EDF1F688B56}"/>
                </a:ext>
              </a:extLst>
            </p:cNvPr>
            <p:cNvSpPr/>
            <p:nvPr/>
          </p:nvSpPr>
          <p:spPr>
            <a:xfrm>
              <a:off x="410040" y="5922360"/>
              <a:ext cx="1941120" cy="3513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8. CALDAS</a:t>
              </a:r>
              <a:endParaRPr lang="es-CO" sz="1200" b="0" strike="noStrike" spc="-1">
                <a:latin typeface="Arial"/>
              </a:endParaRPr>
            </a:p>
          </p:txBody>
        </p:sp>
      </p:grpSp>
      <p:sp>
        <p:nvSpPr>
          <p:cNvPr id="14" name="Rectángulo 18">
            <a:extLst>
              <a:ext uri="{FF2B5EF4-FFF2-40B4-BE49-F238E27FC236}">
                <a16:creationId xmlns:a16="http://schemas.microsoft.com/office/drawing/2014/main" id="{CD46688B-8BE4-3B0F-D53D-E6C5C9EA7C0E}"/>
              </a:ext>
            </a:extLst>
          </p:cNvPr>
          <p:cNvSpPr/>
          <p:nvPr/>
        </p:nvSpPr>
        <p:spPr>
          <a:xfrm>
            <a:off x="9192600" y="1084356"/>
            <a:ext cx="2274840" cy="351360"/>
          </a:xfrm>
          <a:prstGeom prst="rect">
            <a:avLst/>
          </a:prstGeom>
          <a:solidFill>
            <a:srgbClr val="FFFFFF"/>
          </a:solidFill>
          <a:ln>
            <a:solidFill>
              <a:srgbClr val="FFC000">
                <a:lumMod val="60000"/>
                <a:lumOff val="40000"/>
              </a:srgbClr>
            </a:solidFill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s-ES" sz="1200" b="1" strike="noStrike" spc="-1" dirty="0">
                <a:solidFill>
                  <a:srgbClr val="6666FF"/>
                </a:solidFill>
                <a:latin typeface="Calibri"/>
              </a:rPr>
              <a:t>NUESTRAS SUCURSALES</a:t>
            </a:r>
            <a:endParaRPr lang="es-CO" sz="1200" b="0" strike="noStrike" spc="-1" dirty="0">
              <a:latin typeface="Arial"/>
            </a:endParaRPr>
          </a:p>
        </p:txBody>
      </p:sp>
      <p:grpSp>
        <p:nvGrpSpPr>
          <p:cNvPr id="15" name="Grupo 19">
            <a:extLst>
              <a:ext uri="{FF2B5EF4-FFF2-40B4-BE49-F238E27FC236}">
                <a16:creationId xmlns:a16="http://schemas.microsoft.com/office/drawing/2014/main" id="{942CFB14-C113-229C-2B96-32F8231ED845}"/>
              </a:ext>
            </a:extLst>
          </p:cNvPr>
          <p:cNvGrpSpPr/>
          <p:nvPr/>
        </p:nvGrpSpPr>
        <p:grpSpPr>
          <a:xfrm>
            <a:off x="9242421" y="1737862"/>
            <a:ext cx="2024640" cy="4391911"/>
            <a:chOff x="9192600" y="1956600"/>
            <a:chExt cx="2024640" cy="4032720"/>
          </a:xfrm>
        </p:grpSpPr>
        <p:sp>
          <p:nvSpPr>
            <p:cNvPr id="16" name="Rectángulo 20">
              <a:extLst>
                <a:ext uri="{FF2B5EF4-FFF2-40B4-BE49-F238E27FC236}">
                  <a16:creationId xmlns:a16="http://schemas.microsoft.com/office/drawing/2014/main" id="{5329B0D9-8A8A-5A23-0F15-C17C0846A92A}"/>
                </a:ext>
              </a:extLst>
            </p:cNvPr>
            <p:cNvSpPr/>
            <p:nvPr/>
          </p:nvSpPr>
          <p:spPr>
            <a:xfrm>
              <a:off x="9192600" y="1956600"/>
              <a:ext cx="2023200" cy="3909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9. ANTIOQUIA</a:t>
              </a:r>
              <a:endParaRPr lang="es-CO" sz="1200" b="0" strike="noStrike" spc="-1">
                <a:latin typeface="Arial"/>
              </a:endParaRPr>
            </a:p>
          </p:txBody>
        </p:sp>
        <p:sp>
          <p:nvSpPr>
            <p:cNvPr id="17" name="Rectángulo 21">
              <a:extLst>
                <a:ext uri="{FF2B5EF4-FFF2-40B4-BE49-F238E27FC236}">
                  <a16:creationId xmlns:a16="http://schemas.microsoft.com/office/drawing/2014/main" id="{07506D15-097C-B2EC-60E6-D68124657411}"/>
                </a:ext>
              </a:extLst>
            </p:cNvPr>
            <p:cNvSpPr/>
            <p:nvPr/>
          </p:nvSpPr>
          <p:spPr>
            <a:xfrm>
              <a:off x="9192600" y="2543400"/>
              <a:ext cx="2023200" cy="3909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10. CÓRDOBA</a:t>
              </a:r>
              <a:endParaRPr lang="es-CO" sz="1200" b="0" strike="noStrike" spc="-1">
                <a:latin typeface="Arial"/>
              </a:endParaRPr>
            </a:p>
          </p:txBody>
        </p:sp>
        <p:sp>
          <p:nvSpPr>
            <p:cNvPr id="18" name="Rectángulo 22">
              <a:extLst>
                <a:ext uri="{FF2B5EF4-FFF2-40B4-BE49-F238E27FC236}">
                  <a16:creationId xmlns:a16="http://schemas.microsoft.com/office/drawing/2014/main" id="{E9629D84-E96C-1C27-369C-ACA50C90B59B}"/>
                </a:ext>
              </a:extLst>
            </p:cNvPr>
            <p:cNvSpPr/>
            <p:nvPr/>
          </p:nvSpPr>
          <p:spPr>
            <a:xfrm>
              <a:off x="9192600" y="3177360"/>
              <a:ext cx="2023200" cy="3909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11. RISARALDA</a:t>
              </a:r>
              <a:endParaRPr lang="es-CO" sz="1200" b="0" strike="noStrike" spc="-1">
                <a:latin typeface="Arial"/>
              </a:endParaRPr>
            </a:p>
          </p:txBody>
        </p:sp>
        <p:sp>
          <p:nvSpPr>
            <p:cNvPr id="19" name="Rectángulo 23">
              <a:extLst>
                <a:ext uri="{FF2B5EF4-FFF2-40B4-BE49-F238E27FC236}">
                  <a16:creationId xmlns:a16="http://schemas.microsoft.com/office/drawing/2014/main" id="{761B8E35-F10C-666F-EFAD-4C574CEE95BB}"/>
                </a:ext>
              </a:extLst>
            </p:cNvPr>
            <p:cNvSpPr/>
            <p:nvPr/>
          </p:nvSpPr>
          <p:spPr>
            <a:xfrm>
              <a:off x="9194040" y="3814920"/>
              <a:ext cx="2023200" cy="3909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12. MAGDALENA</a:t>
              </a:r>
              <a:endParaRPr lang="es-CO" sz="1200" b="0" strike="noStrike" spc="-1">
                <a:latin typeface="Arial"/>
              </a:endParaRPr>
            </a:p>
          </p:txBody>
        </p:sp>
        <p:sp>
          <p:nvSpPr>
            <p:cNvPr id="20" name="Rectángulo 24">
              <a:extLst>
                <a:ext uri="{FF2B5EF4-FFF2-40B4-BE49-F238E27FC236}">
                  <a16:creationId xmlns:a16="http://schemas.microsoft.com/office/drawing/2014/main" id="{E8939F11-AA2D-D025-040B-894050726D26}"/>
                </a:ext>
              </a:extLst>
            </p:cNvPr>
            <p:cNvSpPr/>
            <p:nvPr/>
          </p:nvSpPr>
          <p:spPr>
            <a:xfrm>
              <a:off x="9192600" y="4448880"/>
              <a:ext cx="2023200" cy="3909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13. SUCRE</a:t>
              </a:r>
              <a:endParaRPr lang="es-CO" sz="1200" b="0" strike="noStrike" spc="-1">
                <a:latin typeface="Arial"/>
              </a:endParaRPr>
            </a:p>
          </p:txBody>
        </p:sp>
        <p:sp>
          <p:nvSpPr>
            <p:cNvPr id="21" name="Rectángulo 25">
              <a:extLst>
                <a:ext uri="{FF2B5EF4-FFF2-40B4-BE49-F238E27FC236}">
                  <a16:creationId xmlns:a16="http://schemas.microsoft.com/office/drawing/2014/main" id="{C2D744E3-AE2D-D88A-1B38-78A8A297F034}"/>
                </a:ext>
              </a:extLst>
            </p:cNvPr>
            <p:cNvSpPr/>
            <p:nvPr/>
          </p:nvSpPr>
          <p:spPr>
            <a:xfrm>
              <a:off x="9192600" y="5020560"/>
              <a:ext cx="2023200" cy="3909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14. CESAR</a:t>
              </a:r>
              <a:endParaRPr lang="es-CO" sz="1200" b="0" strike="noStrike" spc="-1">
                <a:latin typeface="Arial"/>
              </a:endParaRPr>
            </a:p>
          </p:txBody>
        </p:sp>
        <p:sp>
          <p:nvSpPr>
            <p:cNvPr id="22" name="Rectángulo 26">
              <a:extLst>
                <a:ext uri="{FF2B5EF4-FFF2-40B4-BE49-F238E27FC236}">
                  <a16:creationId xmlns:a16="http://schemas.microsoft.com/office/drawing/2014/main" id="{7C07CA3A-B2BB-0EE1-BF3E-D6C93BFA2BAE}"/>
                </a:ext>
              </a:extLst>
            </p:cNvPr>
            <p:cNvSpPr/>
            <p:nvPr/>
          </p:nvSpPr>
          <p:spPr>
            <a:xfrm>
              <a:off x="9192600" y="5598360"/>
              <a:ext cx="2023200" cy="39096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s-CO" sz="1200" b="0" strike="noStrike" spc="-1">
                  <a:solidFill>
                    <a:srgbClr val="FFFFFF"/>
                  </a:solidFill>
                  <a:latin typeface="Calibri"/>
                </a:rPr>
                <a:t>15. META</a:t>
              </a:r>
              <a:endParaRPr lang="es-CO" sz="1200" b="0" strike="noStrike" spc="-1"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270476" y="2563841"/>
            <a:ext cx="6098458" cy="10757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s-MX" sz="3200" b="1" strike="noStrike" spc="-1" dirty="0">
                <a:latin typeface="Calibri Light"/>
              </a:rPr>
              <a:t>GESTIÓN CONTRACTUAL – II TRIMESTRE 2026</a:t>
            </a:r>
          </a:p>
        </p:txBody>
      </p:sp>
      <p:sp>
        <p:nvSpPr>
          <p:cNvPr id="77" name="CustomShape 2"/>
          <p:cNvSpPr/>
          <p:nvPr/>
        </p:nvSpPr>
        <p:spPr>
          <a:xfrm>
            <a:off x="270476" y="3639605"/>
            <a:ext cx="3991808" cy="5525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s-MX" sz="1400" b="0" strike="noStrike" spc="-1" dirty="0">
                <a:latin typeface="Calibri"/>
              </a:rPr>
              <a:t>Vicepresidencia : </a:t>
            </a:r>
            <a:endParaRPr lang="es-CO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s-MX" sz="1600" b="1" strike="noStrike" spc="-1" dirty="0">
                <a:latin typeface="Calibri"/>
              </a:rPr>
              <a:t>Red y Operaciones en salud</a:t>
            </a:r>
            <a:endParaRPr lang="es-CO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42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271252" y="0"/>
            <a:ext cx="7152968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MX" sz="2400" b="1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RESUMEN POR NIVEL Y MODALIDAD </a:t>
            </a:r>
          </a:p>
          <a:p>
            <a:pPr algn="ctr"/>
            <a:r>
              <a:rPr lang="es-MX" sz="2400" b="1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SEGUNDO TRIMESTRE  2026</a:t>
            </a:r>
            <a:endParaRPr lang="es-ES" sz="2400" b="1" spc="-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190404B-997D-60DA-0BAF-0C056ABD5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331947"/>
              </p:ext>
            </p:extLst>
          </p:nvPr>
        </p:nvGraphicFramePr>
        <p:xfrm>
          <a:off x="1858780" y="1184224"/>
          <a:ext cx="8469439" cy="4033092"/>
        </p:xfrm>
        <a:graphic>
          <a:graphicData uri="http://schemas.openxmlformats.org/drawingml/2006/table">
            <a:tbl>
              <a:tblPr/>
              <a:tblGrid>
                <a:gridCol w="1440859">
                  <a:extLst>
                    <a:ext uri="{9D8B030D-6E8A-4147-A177-3AD203B41FA5}">
                      <a16:colId xmlns:a16="http://schemas.microsoft.com/office/drawing/2014/main" val="1428474361"/>
                    </a:ext>
                  </a:extLst>
                </a:gridCol>
                <a:gridCol w="1405716">
                  <a:extLst>
                    <a:ext uri="{9D8B030D-6E8A-4147-A177-3AD203B41FA5}">
                      <a16:colId xmlns:a16="http://schemas.microsoft.com/office/drawing/2014/main" val="2363197566"/>
                    </a:ext>
                  </a:extLst>
                </a:gridCol>
                <a:gridCol w="937144">
                  <a:extLst>
                    <a:ext uri="{9D8B030D-6E8A-4147-A177-3AD203B41FA5}">
                      <a16:colId xmlns:a16="http://schemas.microsoft.com/office/drawing/2014/main" val="567914752"/>
                    </a:ext>
                  </a:extLst>
                </a:gridCol>
                <a:gridCol w="937144">
                  <a:extLst>
                    <a:ext uri="{9D8B030D-6E8A-4147-A177-3AD203B41FA5}">
                      <a16:colId xmlns:a16="http://schemas.microsoft.com/office/drawing/2014/main" val="1419858173"/>
                    </a:ext>
                  </a:extLst>
                </a:gridCol>
                <a:gridCol w="937144">
                  <a:extLst>
                    <a:ext uri="{9D8B030D-6E8A-4147-A177-3AD203B41FA5}">
                      <a16:colId xmlns:a16="http://schemas.microsoft.com/office/drawing/2014/main" val="3524887888"/>
                    </a:ext>
                  </a:extLst>
                </a:gridCol>
                <a:gridCol w="937144">
                  <a:extLst>
                    <a:ext uri="{9D8B030D-6E8A-4147-A177-3AD203B41FA5}">
                      <a16:colId xmlns:a16="http://schemas.microsoft.com/office/drawing/2014/main" val="1505742351"/>
                    </a:ext>
                  </a:extLst>
                </a:gridCol>
                <a:gridCol w="937144">
                  <a:extLst>
                    <a:ext uri="{9D8B030D-6E8A-4147-A177-3AD203B41FA5}">
                      <a16:colId xmlns:a16="http://schemas.microsoft.com/office/drawing/2014/main" val="2880948493"/>
                    </a:ext>
                  </a:extLst>
                </a:gridCol>
                <a:gridCol w="937144">
                  <a:extLst>
                    <a:ext uri="{9D8B030D-6E8A-4147-A177-3AD203B41FA5}">
                      <a16:colId xmlns:a16="http://schemas.microsoft.com/office/drawing/2014/main" val="1748658003"/>
                    </a:ext>
                  </a:extLst>
                </a:gridCol>
              </a:tblGrid>
              <a:tr h="47309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NOVEDAD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NIVEL DE COMPLEJIDAD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CÁPITA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PGP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575267"/>
                  </a:ext>
                </a:extLst>
              </a:tr>
              <a:tr h="236545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NOVEDADES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632955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7789128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MEDIANA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801395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SIN COMPLEJIDAD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3336842"/>
                  </a:ext>
                </a:extLst>
              </a:tr>
              <a:tr h="2365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NOVEDADES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858861"/>
                  </a:ext>
                </a:extLst>
              </a:tr>
              <a:tr h="236545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480810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612541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MEDIANA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7758134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SIN COMPLEJIDAD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1094135"/>
                  </a:ext>
                </a:extLst>
              </a:tr>
              <a:tr h="2365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NUEVA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48835"/>
                  </a:ext>
                </a:extLst>
              </a:tr>
              <a:tr h="236545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TERMINACIÓN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796294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4746813"/>
                  </a:ext>
                </a:extLst>
              </a:tr>
              <a:tr h="2365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MEDIANA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3509533"/>
                  </a:ext>
                </a:extLst>
              </a:tr>
              <a:tr h="236545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TERMINACIÓN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447459"/>
                  </a:ext>
                </a:extLst>
              </a:tr>
              <a:tr h="248372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561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25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863120" y="0"/>
            <a:ext cx="6561099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MX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RESUMEN POR SUCURSAL Y MODALIDAD - SEGUNDO TRIMESTRE 2026</a:t>
            </a:r>
            <a:endParaRPr lang="es-ES" sz="2400" b="1" spc="-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DDEA804-CFD4-6F26-E9E7-F9333E885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238869"/>
              </p:ext>
            </p:extLst>
          </p:nvPr>
        </p:nvGraphicFramePr>
        <p:xfrm>
          <a:off x="2683240" y="1034321"/>
          <a:ext cx="6740981" cy="4931757"/>
        </p:xfrm>
        <a:graphic>
          <a:graphicData uri="http://schemas.openxmlformats.org/drawingml/2006/table">
            <a:tbl>
              <a:tblPr/>
              <a:tblGrid>
                <a:gridCol w="1338737">
                  <a:extLst>
                    <a:ext uri="{9D8B030D-6E8A-4147-A177-3AD203B41FA5}">
                      <a16:colId xmlns:a16="http://schemas.microsoft.com/office/drawing/2014/main" val="442215421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3605913182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3293887635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201898467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3577533365"/>
                    </a:ext>
                  </a:extLst>
                </a:gridCol>
                <a:gridCol w="949485">
                  <a:extLst>
                    <a:ext uri="{9D8B030D-6E8A-4147-A177-3AD203B41FA5}">
                      <a16:colId xmlns:a16="http://schemas.microsoft.com/office/drawing/2014/main" val="3642359490"/>
                    </a:ext>
                  </a:extLst>
                </a:gridCol>
                <a:gridCol w="960399">
                  <a:extLst>
                    <a:ext uri="{9D8B030D-6E8A-4147-A177-3AD203B41FA5}">
                      <a16:colId xmlns:a16="http://schemas.microsoft.com/office/drawing/2014/main" val="2268803585"/>
                    </a:ext>
                  </a:extLst>
                </a:gridCol>
              </a:tblGrid>
              <a:tr h="25820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SUCURSAL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041649"/>
                  </a:ext>
                </a:extLst>
              </a:tr>
              <a:tr h="25820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CÁPITA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PGP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690984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ANTIOQUIA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604163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ATLÁNTICO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919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BOLÍVAR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643096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CALDAS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0875585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CÉSAR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80503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CÓRDOBA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422671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CUNDINAMARCA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1797276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GIRARDOT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041573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MAGDALENA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843653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02185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963050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RISARALDA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55792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SANTANDER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9977004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SUCRE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837567"/>
                  </a:ext>
                </a:extLst>
              </a:tr>
              <a:tr h="2582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TOLIMA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630782"/>
                  </a:ext>
                </a:extLst>
              </a:tr>
              <a:tr h="2711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VALLE DEL CAUCA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4948365"/>
                  </a:ext>
                </a:extLst>
              </a:tr>
              <a:tr h="27111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33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85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803160" y="0"/>
            <a:ext cx="662106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MX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RESUMEN POR MODALIDAD Y DECISIÓN – SEGUNDO TRIMESTRE 2026</a:t>
            </a:r>
            <a:endParaRPr lang="es-ES" sz="2400" b="1" spc="-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356C219-1416-65C3-EE2B-656A99B45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61293"/>
              </p:ext>
            </p:extLst>
          </p:nvPr>
        </p:nvGraphicFramePr>
        <p:xfrm>
          <a:off x="2803160" y="1154243"/>
          <a:ext cx="6621060" cy="4482052"/>
        </p:xfrm>
        <a:graphic>
          <a:graphicData uri="http://schemas.openxmlformats.org/drawingml/2006/table">
            <a:tbl>
              <a:tblPr/>
              <a:tblGrid>
                <a:gridCol w="1655265">
                  <a:extLst>
                    <a:ext uri="{9D8B030D-6E8A-4147-A177-3AD203B41FA5}">
                      <a16:colId xmlns:a16="http://schemas.microsoft.com/office/drawing/2014/main" val="2778015966"/>
                    </a:ext>
                  </a:extLst>
                </a:gridCol>
                <a:gridCol w="1441682">
                  <a:extLst>
                    <a:ext uri="{9D8B030D-6E8A-4147-A177-3AD203B41FA5}">
                      <a16:colId xmlns:a16="http://schemas.microsoft.com/office/drawing/2014/main" val="1471078962"/>
                    </a:ext>
                  </a:extLst>
                </a:gridCol>
                <a:gridCol w="1388287">
                  <a:extLst>
                    <a:ext uri="{9D8B030D-6E8A-4147-A177-3AD203B41FA5}">
                      <a16:colId xmlns:a16="http://schemas.microsoft.com/office/drawing/2014/main" val="1889143915"/>
                    </a:ext>
                  </a:extLst>
                </a:gridCol>
                <a:gridCol w="1067913">
                  <a:extLst>
                    <a:ext uri="{9D8B030D-6E8A-4147-A177-3AD203B41FA5}">
                      <a16:colId xmlns:a16="http://schemas.microsoft.com/office/drawing/2014/main" val="29123502"/>
                    </a:ext>
                  </a:extLst>
                </a:gridCol>
                <a:gridCol w="1067913">
                  <a:extLst>
                    <a:ext uri="{9D8B030D-6E8A-4147-A177-3AD203B41FA5}">
                      <a16:colId xmlns:a16="http://schemas.microsoft.com/office/drawing/2014/main" val="2389849592"/>
                    </a:ext>
                  </a:extLst>
                </a:gridCol>
              </a:tblGrid>
              <a:tr h="5273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NOVEDAD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APROBACIÓN PARCIAL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APROBADO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233139"/>
                  </a:ext>
                </a:extLst>
              </a:tr>
              <a:tr h="263650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NOVEDADES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CÁPITA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937557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468539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350235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PGP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884089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580065"/>
                  </a:ext>
                </a:extLst>
              </a:tr>
              <a:tr h="263650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NOVEDADES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722799"/>
                  </a:ext>
                </a:extLst>
              </a:tr>
              <a:tr h="263650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NUEVA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440232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PGP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5822929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124344"/>
                  </a:ext>
                </a:extLst>
              </a:tr>
              <a:tr h="263650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NUEVA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760494"/>
                  </a:ext>
                </a:extLst>
              </a:tr>
              <a:tr h="263650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TERMINACIÓN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CÁPITA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6228374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5039719"/>
                  </a:ext>
                </a:extLst>
              </a:tr>
              <a:tr h="263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4762"/>
                  </a:ext>
                </a:extLst>
              </a:tr>
              <a:tr h="263650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TERMINACIÓN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556471"/>
                  </a:ext>
                </a:extLst>
              </a:tr>
              <a:tr h="263650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36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7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725509" y="164891"/>
            <a:ext cx="6740981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CO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GESTIÓN CONTRACTUAL </a:t>
            </a:r>
            <a:r>
              <a:rPr lang="es-MX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– SEGUNDO TRIMESTRE 2026</a:t>
            </a:r>
            <a:endParaRPr lang="es-ES" sz="2400" b="1" spc="-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3CDC2A-F73B-676D-C41E-E03E441A1BB0}"/>
              </a:ext>
            </a:extLst>
          </p:cNvPr>
          <p:cNvSpPr txBox="1"/>
          <p:nvPr/>
        </p:nvSpPr>
        <p:spPr>
          <a:xfrm>
            <a:off x="179881" y="2976568"/>
            <a:ext cx="2545628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s-CO" sz="2600" b="1" strike="noStrike" spc="-15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NOVEDADES</a:t>
            </a:r>
            <a:endParaRPr lang="es-CO" sz="2600" b="0" strike="noStrike" spc="-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540ED5A-8925-B271-FAA7-405221456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18848"/>
              </p:ext>
            </p:extLst>
          </p:nvPr>
        </p:nvGraphicFramePr>
        <p:xfrm>
          <a:off x="2725508" y="989351"/>
          <a:ext cx="6740983" cy="4811845"/>
        </p:xfrm>
        <a:graphic>
          <a:graphicData uri="http://schemas.openxmlformats.org/drawingml/2006/table">
            <a:tbl>
              <a:tblPr/>
              <a:tblGrid>
                <a:gridCol w="1338737">
                  <a:extLst>
                    <a:ext uri="{9D8B030D-6E8A-4147-A177-3AD203B41FA5}">
                      <a16:colId xmlns:a16="http://schemas.microsoft.com/office/drawing/2014/main" val="3261799988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4278421817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3660997027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188703560"/>
                    </a:ext>
                  </a:extLst>
                </a:gridCol>
                <a:gridCol w="873090">
                  <a:extLst>
                    <a:ext uri="{9D8B030D-6E8A-4147-A177-3AD203B41FA5}">
                      <a16:colId xmlns:a16="http://schemas.microsoft.com/office/drawing/2014/main" val="2999957542"/>
                    </a:ext>
                  </a:extLst>
                </a:gridCol>
                <a:gridCol w="949486">
                  <a:extLst>
                    <a:ext uri="{9D8B030D-6E8A-4147-A177-3AD203B41FA5}">
                      <a16:colId xmlns:a16="http://schemas.microsoft.com/office/drawing/2014/main" val="89493559"/>
                    </a:ext>
                  </a:extLst>
                </a:gridCol>
                <a:gridCol w="960400">
                  <a:extLst>
                    <a:ext uri="{9D8B030D-6E8A-4147-A177-3AD203B41FA5}">
                      <a16:colId xmlns:a16="http://schemas.microsoft.com/office/drawing/2014/main" val="1164785593"/>
                    </a:ext>
                  </a:extLst>
                </a:gridCol>
              </a:tblGrid>
              <a:tr h="253255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SUCURSAL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962862"/>
                  </a:ext>
                </a:extLst>
              </a:tr>
              <a:tr h="25325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CÁPITA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PGP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268214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ANTIOQUIA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479495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ATLÁNTICO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686399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BOLÍVAR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7906526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CALDAS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072026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CÉSAR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02615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CÓRDOBA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525240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CUNDINAMARCA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145279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GIRARDOT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042087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MAGDALENA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14278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417269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2225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RISARALDA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0221187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SANTANDER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018289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SUCRE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104290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TOLIMA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937071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VALLE DEL CAUCA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410253"/>
                  </a:ext>
                </a:extLst>
              </a:tr>
              <a:tr h="25325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98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75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755490" y="179883"/>
            <a:ext cx="66810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CO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GESTIÓN CONTRACTUAL </a:t>
            </a:r>
            <a:r>
              <a:rPr lang="es-MX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- </a:t>
            </a:r>
            <a:r>
              <a:rPr lang="es-MX" sz="2400" b="1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SEGUNDO</a:t>
            </a:r>
            <a:r>
              <a:rPr lang="es-MX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 TRIMESTRE 2026</a:t>
            </a:r>
            <a:endParaRPr lang="es-ES" sz="2400" b="1" spc="-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17BE51-D0A6-F9B4-2F89-9DE07761198E}"/>
              </a:ext>
            </a:extLst>
          </p:cNvPr>
          <p:cNvSpPr txBox="1"/>
          <p:nvPr/>
        </p:nvSpPr>
        <p:spPr>
          <a:xfrm>
            <a:off x="179881" y="3062760"/>
            <a:ext cx="2575609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600" b="1" i="0" u="none" strike="noStrike" kern="1200" cap="none" spc="-151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Calibri Light"/>
              </a:rPr>
              <a:t>NUEVAS</a:t>
            </a:r>
            <a:endParaRPr kumimoji="0" lang="es-CO" sz="2600" b="0" i="0" u="none" strike="noStrike" kern="1200" cap="none" spc="-1" normalizeH="0" baseline="0" noProof="0" dirty="0">
              <a:ln>
                <a:noFill/>
              </a:ln>
              <a:solidFill>
                <a:srgbClr val="156082">
                  <a:lumMod val="50000"/>
                </a:srgbClr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48AF444-4253-8755-93AF-84F066DFD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324298"/>
              </p:ext>
            </p:extLst>
          </p:nvPr>
        </p:nvGraphicFramePr>
        <p:xfrm>
          <a:off x="2755490" y="1259173"/>
          <a:ext cx="6681022" cy="4092312"/>
        </p:xfrm>
        <a:graphic>
          <a:graphicData uri="http://schemas.openxmlformats.org/drawingml/2006/table">
            <a:tbl>
              <a:tblPr/>
              <a:tblGrid>
                <a:gridCol w="1790689">
                  <a:extLst>
                    <a:ext uri="{9D8B030D-6E8A-4147-A177-3AD203B41FA5}">
                      <a16:colId xmlns:a16="http://schemas.microsoft.com/office/drawing/2014/main" val="1366094886"/>
                    </a:ext>
                  </a:extLst>
                </a:gridCol>
                <a:gridCol w="1167841">
                  <a:extLst>
                    <a:ext uri="{9D8B030D-6E8A-4147-A177-3AD203B41FA5}">
                      <a16:colId xmlns:a16="http://schemas.microsoft.com/office/drawing/2014/main" val="2912597197"/>
                    </a:ext>
                  </a:extLst>
                </a:gridCol>
                <a:gridCol w="1167841">
                  <a:extLst>
                    <a:ext uri="{9D8B030D-6E8A-4147-A177-3AD203B41FA5}">
                      <a16:colId xmlns:a16="http://schemas.microsoft.com/office/drawing/2014/main" val="3484999851"/>
                    </a:ext>
                  </a:extLst>
                </a:gridCol>
                <a:gridCol w="1270025">
                  <a:extLst>
                    <a:ext uri="{9D8B030D-6E8A-4147-A177-3AD203B41FA5}">
                      <a16:colId xmlns:a16="http://schemas.microsoft.com/office/drawing/2014/main" val="3127996890"/>
                    </a:ext>
                  </a:extLst>
                </a:gridCol>
                <a:gridCol w="1284626">
                  <a:extLst>
                    <a:ext uri="{9D8B030D-6E8A-4147-A177-3AD203B41FA5}">
                      <a16:colId xmlns:a16="http://schemas.microsoft.com/office/drawing/2014/main" val="685783952"/>
                    </a:ext>
                  </a:extLst>
                </a:gridCol>
              </a:tblGrid>
              <a:tr h="29230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SUCURSAL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126792"/>
                  </a:ext>
                </a:extLst>
              </a:tr>
              <a:tr h="29230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PGP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413115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ANTIOQUIA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697499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BOLÍVAR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225567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CUNDINAMARCA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030298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GIRARDOT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988501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MAGDALENA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992791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170117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30922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RISARALDA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707760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SANTANDER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473984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SUCRE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029901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VALLE DEL CAUCA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4443"/>
                  </a:ext>
                </a:extLst>
              </a:tr>
              <a:tr h="29230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04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5975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695529" y="194872"/>
            <a:ext cx="6800941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s-CO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GESTIÓN CONTRACTUAL </a:t>
            </a:r>
            <a:r>
              <a:rPr lang="es-MX" sz="2400" b="1" strike="noStrike" spc="-1" dirty="0">
                <a:solidFill>
                  <a:schemeClr val="accent1">
                    <a:lumMod val="50000"/>
                  </a:schemeClr>
                </a:solidFill>
                <a:latin typeface="Calibri Light"/>
              </a:rPr>
              <a:t>- SEGUNDO TRIMESTRE 2026</a:t>
            </a:r>
            <a:endParaRPr lang="es-ES" sz="2400" b="1" spc="-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8D8AFDD-D272-8566-63FF-9E9340B37F09}"/>
              </a:ext>
            </a:extLst>
          </p:cNvPr>
          <p:cNvSpPr txBox="1"/>
          <p:nvPr/>
        </p:nvSpPr>
        <p:spPr>
          <a:xfrm>
            <a:off x="506965" y="3202784"/>
            <a:ext cx="1918741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600" b="1" i="0" u="none" strike="noStrike" kern="1200" cap="none" spc="-151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Calibri Light"/>
              </a:rPr>
              <a:t>TERMINADOS</a:t>
            </a:r>
            <a:endParaRPr kumimoji="0" lang="es-CO" sz="2600" b="0" i="0" u="none" strike="noStrike" kern="1200" cap="none" spc="-1" normalizeH="0" baseline="0" noProof="0" dirty="0">
              <a:ln>
                <a:noFill/>
              </a:ln>
              <a:solidFill>
                <a:srgbClr val="156082">
                  <a:lumMod val="50000"/>
                </a:srgbClr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D947D9D-BDD1-618B-C9F1-53B4746FC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049211"/>
              </p:ext>
            </p:extLst>
          </p:nvPr>
        </p:nvGraphicFramePr>
        <p:xfrm>
          <a:off x="2695528" y="1034322"/>
          <a:ext cx="6800943" cy="4377125"/>
        </p:xfrm>
        <a:graphic>
          <a:graphicData uri="http://schemas.openxmlformats.org/drawingml/2006/table">
            <a:tbl>
              <a:tblPr/>
              <a:tblGrid>
                <a:gridCol w="1824643">
                  <a:extLst>
                    <a:ext uri="{9D8B030D-6E8A-4147-A177-3AD203B41FA5}">
                      <a16:colId xmlns:a16="http://schemas.microsoft.com/office/drawing/2014/main" val="1356849764"/>
                    </a:ext>
                  </a:extLst>
                </a:gridCol>
                <a:gridCol w="1244075">
                  <a:extLst>
                    <a:ext uri="{9D8B030D-6E8A-4147-A177-3AD203B41FA5}">
                      <a16:colId xmlns:a16="http://schemas.microsoft.com/office/drawing/2014/main" val="2349126174"/>
                    </a:ext>
                  </a:extLst>
                </a:gridCol>
                <a:gridCol w="1244075">
                  <a:extLst>
                    <a:ext uri="{9D8B030D-6E8A-4147-A177-3AD203B41FA5}">
                      <a16:colId xmlns:a16="http://schemas.microsoft.com/office/drawing/2014/main" val="1746021495"/>
                    </a:ext>
                  </a:extLst>
                </a:gridCol>
                <a:gridCol w="1244075">
                  <a:extLst>
                    <a:ext uri="{9D8B030D-6E8A-4147-A177-3AD203B41FA5}">
                      <a16:colId xmlns:a16="http://schemas.microsoft.com/office/drawing/2014/main" val="2920878581"/>
                    </a:ext>
                  </a:extLst>
                </a:gridCol>
                <a:gridCol w="1244075">
                  <a:extLst>
                    <a:ext uri="{9D8B030D-6E8A-4147-A177-3AD203B41FA5}">
                      <a16:colId xmlns:a16="http://schemas.microsoft.com/office/drawing/2014/main" val="4103070032"/>
                    </a:ext>
                  </a:extLst>
                </a:gridCol>
              </a:tblGrid>
              <a:tr h="295552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SUCURSAL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068961"/>
                  </a:ext>
                </a:extLst>
              </a:tr>
              <a:tr h="53494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CÁPITA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01100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ANTIOQUIA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951657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BOLÍVAR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705767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CALDAS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014415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CÉSAR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494903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CÓRDOBA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553023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CUNDINAMARCA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651165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MAGDALENA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981806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334814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34400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SUCRE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377009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TOLIMA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882818"/>
                  </a:ext>
                </a:extLst>
              </a:tr>
              <a:tr h="2955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7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07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956</TotalTime>
  <Words>731</Words>
  <Application>Microsoft Office PowerPoint</Application>
  <PresentationFormat>Panorámica</PresentationFormat>
  <Paragraphs>606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 Narrow</vt:lpstr>
      <vt:lpstr>Arial</vt:lpstr>
      <vt:lpstr>Calibri</vt:lpstr>
      <vt:lpstr>Calibri Light</vt:lpstr>
      <vt:lpstr>Symbol</vt:lpstr>
      <vt:lpstr>Wingdings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Emiliano Garcia Leiva</dc:creator>
  <dc:description/>
  <cp:lastModifiedBy>Ingrid Johana Pacheco Alvarado</cp:lastModifiedBy>
  <cp:revision>60</cp:revision>
  <dcterms:created xsi:type="dcterms:W3CDTF">2024-07-17T20:14:48Z</dcterms:created>
  <dcterms:modified xsi:type="dcterms:W3CDTF">2026-07-09T16:51:30Z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</vt:i4>
  </property>
</Properties>
</file>