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4" r:id="rId1"/>
  </p:sldMasterIdLst>
  <p:notesMasterIdLst>
    <p:notesMasterId r:id="rId12"/>
  </p:notesMasterIdLst>
  <p:sldIdLst>
    <p:sldId id="256" r:id="rId2"/>
    <p:sldId id="3723" r:id="rId3"/>
    <p:sldId id="3933" r:id="rId4"/>
    <p:sldId id="3940" r:id="rId5"/>
    <p:sldId id="3939" r:id="rId6"/>
    <p:sldId id="3935" r:id="rId7"/>
    <p:sldId id="3936" r:id="rId8"/>
    <p:sldId id="3937" r:id="rId9"/>
    <p:sldId id="3941" r:id="rId10"/>
    <p:sldId id="258" r:id="rId11"/>
  </p:sldIdLst>
  <p:sldSz cx="12192000" cy="6858000"/>
  <p:notesSz cx="10058400" cy="77724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E23EFF-3180-4A15-B239-65047CD01A18}" v="14" dt="2026-07-08T20:42:21.3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2" y="102"/>
      </p:cViewPr>
      <p:guideLst>
        <p:guide orient="horz" pos="2137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an Pablo Martinez Ardila" userId="ba94cce8-4da1-4e88-870a-fe9cebe22f6c" providerId="ADAL" clId="{B60DF757-1A3F-41F6-96A2-C8B10BDDDB17}"/>
    <pc:docChg chg="undo custSel delSld modSld delMainMaster">
      <pc:chgData name="Juan Pablo Martinez Ardila" userId="ba94cce8-4da1-4e88-870a-fe9cebe22f6c" providerId="ADAL" clId="{B60DF757-1A3F-41F6-96A2-C8B10BDDDB17}" dt="2026-07-08T20:42:21.357" v="758" actId="113"/>
      <pc:docMkLst>
        <pc:docMk/>
      </pc:docMkLst>
      <pc:sldChg chg="addSp delSp modSp mod setBg modClrScheme chgLayout">
        <pc:chgData name="Juan Pablo Martinez Ardila" userId="ba94cce8-4da1-4e88-870a-fe9cebe22f6c" providerId="ADAL" clId="{B60DF757-1A3F-41F6-96A2-C8B10BDDDB17}" dt="2026-07-08T20:40:51.034" v="757" actId="1035"/>
        <pc:sldMkLst>
          <pc:docMk/>
          <pc:sldMk cId="0" sldId="256"/>
        </pc:sldMkLst>
        <pc:spChg chg="add mod ord">
          <ac:chgData name="Juan Pablo Martinez Ardila" userId="ba94cce8-4da1-4e88-870a-fe9cebe22f6c" providerId="ADAL" clId="{B60DF757-1A3F-41F6-96A2-C8B10BDDDB17}" dt="2026-07-08T20:40:51.034" v="757" actId="1035"/>
          <ac:spMkLst>
            <pc:docMk/>
            <pc:sldMk cId="0" sldId="256"/>
            <ac:spMk id="2" creationId="{6999830C-1E5E-4950-57A4-7CC99EA5F2E3}"/>
          </ac:spMkLst>
        </pc:spChg>
        <pc:spChg chg="add del mod ord">
          <ac:chgData name="Juan Pablo Martinez Ardila" userId="ba94cce8-4da1-4e88-870a-fe9cebe22f6c" providerId="ADAL" clId="{B60DF757-1A3F-41F6-96A2-C8B10BDDDB17}" dt="2026-07-08T20:39:22.579" v="734" actId="478"/>
          <ac:spMkLst>
            <pc:docMk/>
            <pc:sldMk cId="0" sldId="256"/>
            <ac:spMk id="3" creationId="{B24C6828-262B-D9DC-1468-D08A5F880853}"/>
          </ac:spMkLst>
        </pc:spChg>
        <pc:spChg chg="del mod">
          <ac:chgData name="Juan Pablo Martinez Ardila" userId="ba94cce8-4da1-4e88-870a-fe9cebe22f6c" providerId="ADAL" clId="{B60DF757-1A3F-41F6-96A2-C8B10BDDDB17}" dt="2026-07-08T20:39:42.299" v="741" actId="478"/>
          <ac:spMkLst>
            <pc:docMk/>
            <pc:sldMk cId="0" sldId="256"/>
            <ac:spMk id="76" creationId="{00000000-0000-0000-0000-000000000000}"/>
          </ac:spMkLst>
        </pc:spChg>
      </pc:sldChg>
      <pc:sldChg chg="setBg">
        <pc:chgData name="Juan Pablo Martinez Ardila" userId="ba94cce8-4da1-4e88-870a-fe9cebe22f6c" providerId="ADAL" clId="{B60DF757-1A3F-41F6-96A2-C8B10BDDDB17}" dt="2026-07-08T20:40:05.822" v="743"/>
        <pc:sldMkLst>
          <pc:docMk/>
          <pc:sldMk cId="0" sldId="258"/>
        </pc:sldMkLst>
      </pc:sldChg>
      <pc:sldChg chg="modSp mod setBg modClrScheme chgLayout">
        <pc:chgData name="Juan Pablo Martinez Ardila" userId="ba94cce8-4da1-4e88-870a-fe9cebe22f6c" providerId="ADAL" clId="{B60DF757-1A3F-41F6-96A2-C8B10BDDDB17}" dt="2026-07-08T20:40:05.822" v="743"/>
        <pc:sldMkLst>
          <pc:docMk/>
          <pc:sldMk cId="409390570" sldId="3723"/>
        </pc:sldMkLst>
        <pc:spChg chg="mod">
          <ac:chgData name="Juan Pablo Martinez Ardila" userId="ba94cce8-4da1-4e88-870a-fe9cebe22f6c" providerId="ADAL" clId="{B60DF757-1A3F-41F6-96A2-C8B10BDDDB17}" dt="2026-07-08T20:25:42.351" v="655" actId="20577"/>
          <ac:spMkLst>
            <pc:docMk/>
            <pc:sldMk cId="409390570" sldId="3723"/>
            <ac:spMk id="13" creationId="{0BEE3CAF-4113-11BD-3AB3-29ACA27EAE0A}"/>
          </ac:spMkLst>
        </pc:spChg>
        <pc:spChg chg="mod">
          <ac:chgData name="Juan Pablo Martinez Ardila" userId="ba94cce8-4da1-4e88-870a-fe9cebe22f6c" providerId="ADAL" clId="{B60DF757-1A3F-41F6-96A2-C8B10BDDDB17}" dt="2026-07-08T20:25:48.403" v="660" actId="20577"/>
          <ac:spMkLst>
            <pc:docMk/>
            <pc:sldMk cId="409390570" sldId="3723"/>
            <ac:spMk id="34" creationId="{1EEB9E6B-6CC4-8E65-F55A-E5CEFBF33287}"/>
          </ac:spMkLst>
        </pc:spChg>
        <pc:spChg chg="mod">
          <ac:chgData name="Juan Pablo Martinez Ardila" userId="ba94cce8-4da1-4e88-870a-fe9cebe22f6c" providerId="ADAL" clId="{B60DF757-1A3F-41F6-96A2-C8B10BDDDB17}" dt="2026-07-08T20:26:03.243" v="667" actId="20577"/>
          <ac:spMkLst>
            <pc:docMk/>
            <pc:sldMk cId="409390570" sldId="3723"/>
            <ac:spMk id="37" creationId="{3F06A888-EA51-4F52-F174-87DFF5BE07BA}"/>
          </ac:spMkLst>
        </pc:spChg>
        <pc:spChg chg="mod">
          <ac:chgData name="Juan Pablo Martinez Ardila" userId="ba94cce8-4da1-4e88-870a-fe9cebe22f6c" providerId="ADAL" clId="{B60DF757-1A3F-41F6-96A2-C8B10BDDDB17}" dt="2026-07-08T20:26:07.402" v="669" actId="20577"/>
          <ac:spMkLst>
            <pc:docMk/>
            <pc:sldMk cId="409390570" sldId="3723"/>
            <ac:spMk id="39" creationId="{32A502B4-642C-FE3E-EDC7-C0D53C67672B}"/>
          </ac:spMkLst>
        </pc:spChg>
        <pc:spChg chg="mod">
          <ac:chgData name="Juan Pablo Martinez Ardila" userId="ba94cce8-4da1-4e88-870a-fe9cebe22f6c" providerId="ADAL" clId="{B60DF757-1A3F-41F6-96A2-C8B10BDDDB17}" dt="2026-07-08T20:26:35.564" v="685" actId="20577"/>
          <ac:spMkLst>
            <pc:docMk/>
            <pc:sldMk cId="409390570" sldId="3723"/>
            <ac:spMk id="42" creationId="{032F274A-D1D3-54C6-9314-3CCD2A9F896A}"/>
          </ac:spMkLst>
        </pc:spChg>
        <pc:spChg chg="mod">
          <ac:chgData name="Juan Pablo Martinez Ardila" userId="ba94cce8-4da1-4e88-870a-fe9cebe22f6c" providerId="ADAL" clId="{B60DF757-1A3F-41F6-96A2-C8B10BDDDB17}" dt="2026-07-08T20:26:15.752" v="676" actId="20577"/>
          <ac:spMkLst>
            <pc:docMk/>
            <pc:sldMk cId="409390570" sldId="3723"/>
            <ac:spMk id="47" creationId="{399562C7-A995-920C-F994-99B705539097}"/>
          </ac:spMkLst>
        </pc:spChg>
        <pc:spChg chg="mod">
          <ac:chgData name="Juan Pablo Martinez Ardila" userId="ba94cce8-4da1-4e88-870a-fe9cebe22f6c" providerId="ADAL" clId="{B60DF757-1A3F-41F6-96A2-C8B10BDDDB17}" dt="2026-07-08T20:34:59.767" v="715" actId="20577"/>
          <ac:spMkLst>
            <pc:docMk/>
            <pc:sldMk cId="409390570" sldId="3723"/>
            <ac:spMk id="56" creationId="{B5F6A500-D545-02D8-52C4-F6B75298E5F0}"/>
          </ac:spMkLst>
        </pc:spChg>
      </pc:sldChg>
      <pc:sldChg chg="addSp delSp modSp mod setBg modClrScheme chgLayout">
        <pc:chgData name="Juan Pablo Martinez Ardila" userId="ba94cce8-4da1-4e88-870a-fe9cebe22f6c" providerId="ADAL" clId="{B60DF757-1A3F-41F6-96A2-C8B10BDDDB17}" dt="2026-07-08T20:40:21.309" v="744" actId="700"/>
        <pc:sldMkLst>
          <pc:docMk/>
          <pc:sldMk cId="937347039" sldId="3933"/>
        </pc:sldMkLst>
        <pc:spChg chg="mod">
          <ac:chgData name="Juan Pablo Martinez Ardila" userId="ba94cce8-4da1-4e88-870a-fe9cebe22f6c" providerId="ADAL" clId="{B60DF757-1A3F-41F6-96A2-C8B10BDDDB17}" dt="2026-07-08T20:24:17.332" v="642" actId="20577"/>
          <ac:spMkLst>
            <pc:docMk/>
            <pc:sldMk cId="937347039" sldId="3933"/>
            <ac:spMk id="2" creationId="{B83885D0-E2AC-F836-8FC3-F89120125959}"/>
          </ac:spMkLst>
        </pc:spChg>
        <pc:graphicFrameChg chg="del">
          <ac:chgData name="Juan Pablo Martinez Ardila" userId="ba94cce8-4da1-4e88-870a-fe9cebe22f6c" providerId="ADAL" clId="{B60DF757-1A3F-41F6-96A2-C8B10BDDDB17}" dt="2026-07-08T20:33:31.328" v="709" actId="478"/>
          <ac:graphicFrameMkLst>
            <pc:docMk/>
            <pc:sldMk cId="937347039" sldId="3933"/>
            <ac:graphicFrameMk id="4" creationId="{6472469C-F2BE-A526-8EBB-399772D2D714}"/>
          </ac:graphicFrameMkLst>
        </pc:graphicFrameChg>
        <pc:graphicFrameChg chg="add del mod">
          <ac:chgData name="Juan Pablo Martinez Ardila" userId="ba94cce8-4da1-4e88-870a-fe9cebe22f6c" providerId="ADAL" clId="{B60DF757-1A3F-41F6-96A2-C8B10BDDDB17}" dt="2026-07-08T20:21:15.912" v="632" actId="478"/>
          <ac:graphicFrameMkLst>
            <pc:docMk/>
            <pc:sldMk cId="937347039" sldId="3933"/>
            <ac:graphicFrameMk id="5" creationId="{95435279-17F5-44B8-9766-39F062F1B74E}"/>
          </ac:graphicFrameMkLst>
        </pc:graphicFrameChg>
        <pc:graphicFrameChg chg="add mod">
          <ac:chgData name="Juan Pablo Martinez Ardila" userId="ba94cce8-4da1-4e88-870a-fe9cebe22f6c" providerId="ADAL" clId="{B60DF757-1A3F-41F6-96A2-C8B10BDDDB17}" dt="2026-07-08T20:33:32.309" v="711"/>
          <ac:graphicFrameMkLst>
            <pc:docMk/>
            <pc:sldMk cId="937347039" sldId="3933"/>
            <ac:graphicFrameMk id="6" creationId="{95435279-17F5-44B8-9766-39F062F1B74E}"/>
          </ac:graphicFrameMkLst>
        </pc:graphicFrameChg>
      </pc:sldChg>
      <pc:sldChg chg="addSp delSp modSp mod setBg modClrScheme chgLayout">
        <pc:chgData name="Juan Pablo Martinez Ardila" userId="ba94cce8-4da1-4e88-870a-fe9cebe22f6c" providerId="ADAL" clId="{B60DF757-1A3F-41F6-96A2-C8B10BDDDB17}" dt="2026-07-08T20:40:21.309" v="744" actId="700"/>
        <pc:sldMkLst>
          <pc:docMk/>
          <pc:sldMk cId="107375923" sldId="3935"/>
        </pc:sldMkLst>
        <pc:spChg chg="mod">
          <ac:chgData name="Juan Pablo Martinez Ardila" userId="ba94cce8-4da1-4e88-870a-fe9cebe22f6c" providerId="ADAL" clId="{B60DF757-1A3F-41F6-96A2-C8B10BDDDB17}" dt="2026-07-08T16:57:32.390" v="624" actId="20577"/>
          <ac:spMkLst>
            <pc:docMk/>
            <pc:sldMk cId="107375923" sldId="3935"/>
            <ac:spMk id="3" creationId="{C118904B-2B32-DFD0-57E7-12047F95A385}"/>
          </ac:spMkLst>
        </pc:spChg>
        <pc:spChg chg="mod">
          <ac:chgData name="Juan Pablo Martinez Ardila" userId="ba94cce8-4da1-4e88-870a-fe9cebe22f6c" providerId="ADAL" clId="{B60DF757-1A3F-41F6-96A2-C8B10BDDDB17}" dt="2026-07-08T16:57:35.402" v="626" actId="20577"/>
          <ac:spMkLst>
            <pc:docMk/>
            <pc:sldMk cId="107375923" sldId="3935"/>
            <ac:spMk id="5" creationId="{EC42A109-4129-D06C-E18A-DF0D284F21EA}"/>
          </ac:spMkLst>
        </pc:spChg>
        <pc:graphicFrameChg chg="del">
          <ac:chgData name="Juan Pablo Martinez Ardila" userId="ba94cce8-4da1-4e88-870a-fe9cebe22f6c" providerId="ADAL" clId="{B60DF757-1A3F-41F6-96A2-C8B10BDDDB17}" dt="2026-07-08T16:57:19.267" v="613" actId="478"/>
          <ac:graphicFrameMkLst>
            <pc:docMk/>
            <pc:sldMk cId="107375923" sldId="3935"/>
            <ac:graphicFrameMk id="4" creationId="{0CD77C4A-02FC-40BB-AA50-B28867462816}"/>
          </ac:graphicFrameMkLst>
        </pc:graphicFrameChg>
        <pc:graphicFrameChg chg="add mod ord">
          <ac:chgData name="Juan Pablo Martinez Ardila" userId="ba94cce8-4da1-4e88-870a-fe9cebe22f6c" providerId="ADAL" clId="{B60DF757-1A3F-41F6-96A2-C8B10BDDDB17}" dt="2026-07-08T16:57:17.367" v="612" actId="167"/>
          <ac:graphicFrameMkLst>
            <pc:docMk/>
            <pc:sldMk cId="107375923" sldId="3935"/>
            <ac:graphicFrameMk id="7" creationId="{0CD77C4A-02FC-40BB-AA50-B28867462816}"/>
          </ac:graphicFrameMkLst>
        </pc:graphicFrameChg>
      </pc:sldChg>
      <pc:sldChg chg="addSp delSp modSp mod setBg modClrScheme chgLayout">
        <pc:chgData name="Juan Pablo Martinez Ardila" userId="ba94cce8-4da1-4e88-870a-fe9cebe22f6c" providerId="ADAL" clId="{B60DF757-1A3F-41F6-96A2-C8B10BDDDB17}" dt="2026-07-08T20:40:21.309" v="744" actId="700"/>
        <pc:sldMkLst>
          <pc:docMk/>
          <pc:sldMk cId="1992552221" sldId="3936"/>
        </pc:sldMkLst>
        <pc:spChg chg="mod">
          <ac:chgData name="Juan Pablo Martinez Ardila" userId="ba94cce8-4da1-4e88-870a-fe9cebe22f6c" providerId="ADAL" clId="{B60DF757-1A3F-41F6-96A2-C8B10BDDDB17}" dt="2026-07-08T16:33:35.692" v="557" actId="313"/>
          <ac:spMkLst>
            <pc:docMk/>
            <pc:sldMk cId="1992552221" sldId="3936"/>
            <ac:spMk id="7" creationId="{DD397385-333A-4674-653A-3C588068322C}"/>
          </ac:spMkLst>
        </pc:spChg>
        <pc:graphicFrameChg chg="add mod ord">
          <ac:chgData name="Juan Pablo Martinez Ardila" userId="ba94cce8-4da1-4e88-870a-fe9cebe22f6c" providerId="ADAL" clId="{B60DF757-1A3F-41F6-96A2-C8B10BDDDB17}" dt="2026-07-08T16:32:59.776" v="549"/>
          <ac:graphicFrameMkLst>
            <pc:docMk/>
            <pc:sldMk cId="1992552221" sldId="3936"/>
            <ac:graphicFrameMk id="2" creationId="{AD49C66E-C039-4E55-B00A-BED4ED845B58}"/>
          </ac:graphicFrameMkLst>
        </pc:graphicFrameChg>
        <pc:graphicFrameChg chg="del">
          <ac:chgData name="Juan Pablo Martinez Ardila" userId="ba94cce8-4da1-4e88-870a-fe9cebe22f6c" providerId="ADAL" clId="{B60DF757-1A3F-41F6-96A2-C8B10BDDDB17}" dt="2026-07-08T16:32:50.661" v="548" actId="478"/>
          <ac:graphicFrameMkLst>
            <pc:docMk/>
            <pc:sldMk cId="1992552221" sldId="3936"/>
            <ac:graphicFrameMk id="3" creationId="{AD49C66E-C039-4E55-B00A-BED4ED845B58}"/>
          </ac:graphicFrameMkLst>
        </pc:graphicFrameChg>
      </pc:sldChg>
      <pc:sldChg chg="addSp delSp modSp mod setBg modClrScheme chgLayout">
        <pc:chgData name="Juan Pablo Martinez Ardila" userId="ba94cce8-4da1-4e88-870a-fe9cebe22f6c" providerId="ADAL" clId="{B60DF757-1A3F-41F6-96A2-C8B10BDDDB17}" dt="2026-07-08T20:40:21.309" v="744" actId="700"/>
        <pc:sldMkLst>
          <pc:docMk/>
          <pc:sldMk cId="4289548344" sldId="3937"/>
        </pc:sldMkLst>
        <pc:graphicFrameChg chg="add mod">
          <ac:chgData name="Juan Pablo Martinez Ardila" userId="ba94cce8-4da1-4e88-870a-fe9cebe22f6c" providerId="ADAL" clId="{B60DF757-1A3F-41F6-96A2-C8B10BDDDB17}" dt="2026-07-08T20:32:36.916" v="706" actId="1036"/>
          <ac:graphicFrameMkLst>
            <pc:docMk/>
            <pc:sldMk cId="4289548344" sldId="3937"/>
            <ac:graphicFrameMk id="3" creationId="{00000000-0008-0000-0000-000002000000}"/>
          </ac:graphicFrameMkLst>
        </pc:graphicFrameChg>
        <pc:graphicFrameChg chg="del">
          <ac:chgData name="Juan Pablo Martinez Ardila" userId="ba94cce8-4da1-4e88-870a-fe9cebe22f6c" providerId="ADAL" clId="{B60DF757-1A3F-41F6-96A2-C8B10BDDDB17}" dt="2026-07-08T20:32:30.433" v="691" actId="478"/>
          <ac:graphicFrameMkLst>
            <pc:docMk/>
            <pc:sldMk cId="4289548344" sldId="3937"/>
            <ac:graphicFrameMk id="4" creationId="{00000000-0008-0000-0000-000002000000}"/>
          </ac:graphicFrameMkLst>
        </pc:graphicFrameChg>
      </pc:sldChg>
      <pc:sldChg chg="addSp delSp modSp mod setBg modClrScheme chgLayout">
        <pc:chgData name="Juan Pablo Martinez Ardila" userId="ba94cce8-4da1-4e88-870a-fe9cebe22f6c" providerId="ADAL" clId="{B60DF757-1A3F-41F6-96A2-C8B10BDDDB17}" dt="2026-07-08T20:42:21.357" v="758" actId="113"/>
        <pc:sldMkLst>
          <pc:docMk/>
          <pc:sldMk cId="4294769710" sldId="3939"/>
        </pc:sldMkLst>
        <pc:spChg chg="mod">
          <ac:chgData name="Juan Pablo Martinez Ardila" userId="ba94cce8-4da1-4e88-870a-fe9cebe22f6c" providerId="ADAL" clId="{B60DF757-1A3F-41F6-96A2-C8B10BDDDB17}" dt="2026-07-08T16:46:29.235" v="592" actId="20577"/>
          <ac:spMkLst>
            <pc:docMk/>
            <pc:sldMk cId="4294769710" sldId="3939"/>
            <ac:spMk id="6" creationId="{7338C0DA-E9B1-DBE7-7621-FEF877812489}"/>
          </ac:spMkLst>
        </pc:spChg>
        <pc:spChg chg="mod">
          <ac:chgData name="Juan Pablo Martinez Ardila" userId="ba94cce8-4da1-4e88-870a-fe9cebe22f6c" providerId="ADAL" clId="{B60DF757-1A3F-41F6-96A2-C8B10BDDDB17}" dt="2026-07-08T16:46:34.536" v="594" actId="20577"/>
          <ac:spMkLst>
            <pc:docMk/>
            <pc:sldMk cId="4294769710" sldId="3939"/>
            <ac:spMk id="7" creationId="{58824176-DC84-A3DD-FF42-7C917C7F16B1}"/>
          </ac:spMkLst>
        </pc:spChg>
        <pc:graphicFrameChg chg="del">
          <ac:chgData name="Juan Pablo Martinez Ardila" userId="ba94cce8-4da1-4e88-870a-fe9cebe22f6c" providerId="ADAL" clId="{B60DF757-1A3F-41F6-96A2-C8B10BDDDB17}" dt="2026-07-08T16:46:20.107" v="583" actId="478"/>
          <ac:graphicFrameMkLst>
            <pc:docMk/>
            <pc:sldMk cId="4294769710" sldId="3939"/>
            <ac:graphicFrameMk id="2" creationId="{83020ADA-DC1A-45F1-85C6-0360DD4671C5}"/>
          </ac:graphicFrameMkLst>
        </pc:graphicFrameChg>
        <pc:graphicFrameChg chg="add mod ord">
          <ac:chgData name="Juan Pablo Martinez Ardila" userId="ba94cce8-4da1-4e88-870a-fe9cebe22f6c" providerId="ADAL" clId="{B60DF757-1A3F-41F6-96A2-C8B10BDDDB17}" dt="2026-07-08T20:42:21.357" v="758" actId="113"/>
          <ac:graphicFrameMkLst>
            <pc:docMk/>
            <pc:sldMk cId="4294769710" sldId="3939"/>
            <ac:graphicFrameMk id="3" creationId="{83020ADA-DC1A-45F1-85C6-0360DD4671C5}"/>
          </ac:graphicFrameMkLst>
        </pc:graphicFrameChg>
      </pc:sldChg>
      <pc:sldChg chg="mod setBg modClrScheme chgLayout">
        <pc:chgData name="Juan Pablo Martinez Ardila" userId="ba94cce8-4da1-4e88-870a-fe9cebe22f6c" providerId="ADAL" clId="{B60DF757-1A3F-41F6-96A2-C8B10BDDDB17}" dt="2026-07-08T20:40:21.309" v="744" actId="700"/>
        <pc:sldMkLst>
          <pc:docMk/>
          <pc:sldMk cId="2550138009" sldId="3940"/>
        </pc:sldMkLst>
      </pc:sldChg>
      <pc:sldChg chg="modSp mod setBg modClrScheme chgLayout">
        <pc:chgData name="Juan Pablo Martinez Ardila" userId="ba94cce8-4da1-4e88-870a-fe9cebe22f6c" providerId="ADAL" clId="{B60DF757-1A3F-41F6-96A2-C8B10BDDDB17}" dt="2026-07-08T20:40:21.309" v="744" actId="700"/>
        <pc:sldMkLst>
          <pc:docMk/>
          <pc:sldMk cId="4040321430" sldId="3941"/>
        </pc:sldMkLst>
        <pc:spChg chg="mod">
          <ac:chgData name="Juan Pablo Martinez Ardila" userId="ba94cce8-4da1-4e88-870a-fe9cebe22f6c" providerId="ADAL" clId="{B60DF757-1A3F-41F6-96A2-C8B10BDDDB17}" dt="2026-07-08T20:35:09.292" v="718" actId="20577"/>
          <ac:spMkLst>
            <pc:docMk/>
            <pc:sldMk cId="4040321430" sldId="3941"/>
            <ac:spMk id="2" creationId="{AD5C3695-718E-48B3-90A3-F40A13822E31}"/>
          </ac:spMkLst>
        </pc:spChg>
        <pc:spChg chg="mod">
          <ac:chgData name="Juan Pablo Martinez Ardila" userId="ba94cce8-4da1-4e88-870a-fe9cebe22f6c" providerId="ADAL" clId="{B60DF757-1A3F-41F6-96A2-C8B10BDDDB17}" dt="2026-07-08T20:38:11.249" v="731" actId="20577"/>
          <ac:spMkLst>
            <pc:docMk/>
            <pc:sldMk cId="4040321430" sldId="3941"/>
            <ac:spMk id="33" creationId="{F4F4A98A-5476-9AE7-6921-24B52F5E36F2}"/>
          </ac:spMkLst>
        </pc:spChg>
        <pc:spChg chg="mod">
          <ac:chgData name="Juan Pablo Martinez Ardila" userId="ba94cce8-4da1-4e88-870a-fe9cebe22f6c" providerId="ADAL" clId="{B60DF757-1A3F-41F6-96A2-C8B10BDDDB17}" dt="2026-07-08T20:36:34.890" v="722" actId="20577"/>
          <ac:spMkLst>
            <pc:docMk/>
            <pc:sldMk cId="4040321430" sldId="3941"/>
            <ac:spMk id="34" creationId="{49790C9A-D1B0-FA39-16F9-DD89722F2B47}"/>
          </ac:spMkLst>
        </pc:spChg>
        <pc:spChg chg="mod">
          <ac:chgData name="Juan Pablo Martinez Ardila" userId="ba94cce8-4da1-4e88-870a-fe9cebe22f6c" providerId="ADAL" clId="{B60DF757-1A3F-41F6-96A2-C8B10BDDDB17}" dt="2026-07-08T20:37:46.669" v="726" actId="20577"/>
          <ac:spMkLst>
            <pc:docMk/>
            <pc:sldMk cId="4040321430" sldId="3941"/>
            <ac:spMk id="35" creationId="{2A7DED83-8B03-BD2B-B97D-EA73CFAE917E}"/>
          </ac:spMkLst>
        </pc:spChg>
      </pc:sldChg>
      <pc:sldMasterChg chg="del delSldLayout">
        <pc:chgData name="Juan Pablo Martinez Ardila" userId="ba94cce8-4da1-4e88-870a-fe9cebe22f6c" providerId="ADAL" clId="{B60DF757-1A3F-41F6-96A2-C8B10BDDDB17}" dt="2026-07-08T20:39:13.484" v="733" actId="700"/>
        <pc:sldMasterMkLst>
          <pc:docMk/>
          <pc:sldMasterMk cId="0" sldId="2147483648"/>
        </pc:sldMasterMkLst>
        <pc:sldLayoutChg chg="del">
          <pc:chgData name="Juan Pablo Martinez Ardila" userId="ba94cce8-4da1-4e88-870a-fe9cebe22f6c" providerId="ADAL" clId="{B60DF757-1A3F-41F6-96A2-C8B10BDDDB17}" dt="2026-07-08T20:39:13.484" v="733" actId="700"/>
          <pc:sldLayoutMkLst>
            <pc:docMk/>
            <pc:sldMasterMk cId="0" sldId="2147483648"/>
            <pc:sldLayoutMk cId="0" sldId="2147483649"/>
          </pc:sldLayoutMkLst>
        </pc:sldLayoutChg>
        <pc:sldLayoutChg chg="del">
          <pc:chgData name="Juan Pablo Martinez Ardila" userId="ba94cce8-4da1-4e88-870a-fe9cebe22f6c" providerId="ADAL" clId="{B60DF757-1A3F-41F6-96A2-C8B10BDDDB17}" dt="2026-07-08T20:39:13.484" v="733" actId="700"/>
          <pc:sldLayoutMkLst>
            <pc:docMk/>
            <pc:sldMasterMk cId="0" sldId="2147483648"/>
            <pc:sldLayoutMk cId="0" sldId="2147483650"/>
          </pc:sldLayoutMkLst>
        </pc:sldLayoutChg>
        <pc:sldLayoutChg chg="del">
          <pc:chgData name="Juan Pablo Martinez Ardila" userId="ba94cce8-4da1-4e88-870a-fe9cebe22f6c" providerId="ADAL" clId="{B60DF757-1A3F-41F6-96A2-C8B10BDDDB17}" dt="2026-07-08T20:39:13.484" v="733" actId="700"/>
          <pc:sldLayoutMkLst>
            <pc:docMk/>
            <pc:sldMasterMk cId="0" sldId="2147483648"/>
            <pc:sldLayoutMk cId="0" sldId="2147483651"/>
          </pc:sldLayoutMkLst>
        </pc:sldLayoutChg>
        <pc:sldLayoutChg chg="del">
          <pc:chgData name="Juan Pablo Martinez Ardila" userId="ba94cce8-4da1-4e88-870a-fe9cebe22f6c" providerId="ADAL" clId="{B60DF757-1A3F-41F6-96A2-C8B10BDDDB17}" dt="2026-07-08T20:39:13.484" v="733" actId="700"/>
          <pc:sldLayoutMkLst>
            <pc:docMk/>
            <pc:sldMasterMk cId="0" sldId="2147483648"/>
            <pc:sldLayoutMk cId="0" sldId="2147483652"/>
          </pc:sldLayoutMkLst>
        </pc:sldLayoutChg>
        <pc:sldLayoutChg chg="del">
          <pc:chgData name="Juan Pablo Martinez Ardila" userId="ba94cce8-4da1-4e88-870a-fe9cebe22f6c" providerId="ADAL" clId="{B60DF757-1A3F-41F6-96A2-C8B10BDDDB17}" dt="2026-07-08T20:39:13.484" v="733" actId="700"/>
          <pc:sldLayoutMkLst>
            <pc:docMk/>
            <pc:sldMasterMk cId="0" sldId="2147483648"/>
            <pc:sldLayoutMk cId="0" sldId="2147483653"/>
          </pc:sldLayoutMkLst>
        </pc:sldLayoutChg>
        <pc:sldLayoutChg chg="del">
          <pc:chgData name="Juan Pablo Martinez Ardila" userId="ba94cce8-4da1-4e88-870a-fe9cebe22f6c" providerId="ADAL" clId="{B60DF757-1A3F-41F6-96A2-C8B10BDDDB17}" dt="2026-07-08T20:39:13.484" v="733" actId="700"/>
          <pc:sldLayoutMkLst>
            <pc:docMk/>
            <pc:sldMasterMk cId="0" sldId="2147483648"/>
            <pc:sldLayoutMk cId="0" sldId="2147483654"/>
          </pc:sldLayoutMkLst>
        </pc:sldLayoutChg>
        <pc:sldLayoutChg chg="del">
          <pc:chgData name="Juan Pablo Martinez Ardila" userId="ba94cce8-4da1-4e88-870a-fe9cebe22f6c" providerId="ADAL" clId="{B60DF757-1A3F-41F6-96A2-C8B10BDDDB17}" dt="2026-07-08T20:39:13.484" v="733" actId="700"/>
          <pc:sldLayoutMkLst>
            <pc:docMk/>
            <pc:sldMasterMk cId="0" sldId="2147483648"/>
            <pc:sldLayoutMk cId="0" sldId="2147483655"/>
          </pc:sldLayoutMkLst>
        </pc:sldLayoutChg>
        <pc:sldLayoutChg chg="del">
          <pc:chgData name="Juan Pablo Martinez Ardila" userId="ba94cce8-4da1-4e88-870a-fe9cebe22f6c" providerId="ADAL" clId="{B60DF757-1A3F-41F6-96A2-C8B10BDDDB17}" dt="2026-07-08T20:39:13.484" v="733" actId="700"/>
          <pc:sldLayoutMkLst>
            <pc:docMk/>
            <pc:sldMasterMk cId="0" sldId="2147483648"/>
            <pc:sldLayoutMk cId="0" sldId="2147483656"/>
          </pc:sldLayoutMkLst>
        </pc:sldLayoutChg>
        <pc:sldLayoutChg chg="del">
          <pc:chgData name="Juan Pablo Martinez Ardila" userId="ba94cce8-4da1-4e88-870a-fe9cebe22f6c" providerId="ADAL" clId="{B60DF757-1A3F-41F6-96A2-C8B10BDDDB17}" dt="2026-07-08T20:39:13.484" v="733" actId="700"/>
          <pc:sldLayoutMkLst>
            <pc:docMk/>
            <pc:sldMasterMk cId="0" sldId="2147483648"/>
            <pc:sldLayoutMk cId="0" sldId="2147483657"/>
          </pc:sldLayoutMkLst>
        </pc:sldLayoutChg>
        <pc:sldLayoutChg chg="del">
          <pc:chgData name="Juan Pablo Martinez Ardila" userId="ba94cce8-4da1-4e88-870a-fe9cebe22f6c" providerId="ADAL" clId="{B60DF757-1A3F-41F6-96A2-C8B10BDDDB17}" dt="2026-07-08T20:39:13.484" v="733" actId="700"/>
          <pc:sldLayoutMkLst>
            <pc:docMk/>
            <pc:sldMasterMk cId="0" sldId="2147483648"/>
            <pc:sldLayoutMk cId="0" sldId="2147483658"/>
          </pc:sldLayoutMkLst>
        </pc:sldLayoutChg>
        <pc:sldLayoutChg chg="del">
          <pc:chgData name="Juan Pablo Martinez Ardila" userId="ba94cce8-4da1-4e88-870a-fe9cebe22f6c" providerId="ADAL" clId="{B60DF757-1A3F-41F6-96A2-C8B10BDDDB17}" dt="2026-07-08T20:39:13.484" v="733" actId="700"/>
          <pc:sldLayoutMkLst>
            <pc:docMk/>
            <pc:sldMasterMk cId="0" sldId="2147483648"/>
            <pc:sldLayoutMk cId="0" sldId="2147483659"/>
          </pc:sldLayoutMkLst>
        </pc:sldLayoutChg>
        <pc:sldLayoutChg chg="del">
          <pc:chgData name="Juan Pablo Martinez Ardila" userId="ba94cce8-4da1-4e88-870a-fe9cebe22f6c" providerId="ADAL" clId="{B60DF757-1A3F-41F6-96A2-C8B10BDDDB17}" dt="2026-07-08T20:39:13.484" v="733" actId="700"/>
          <pc:sldLayoutMkLst>
            <pc:docMk/>
            <pc:sldMasterMk cId="0" sldId="2147483648"/>
            <pc:sldLayoutMk cId="0" sldId="2147483660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saludtotalcomco-my.sharepoint.com/personal/juanmaar_saludtotal_com_co/Documents/Documentos/Pptx/Presentaci&#243;n%20Comite/Plantilla%20Rendici&#243;n%20de%20Cuentas%20Trimestral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saludtotalcomco-my.sharepoint.com/personal/juanmaar_saludtotal_com_co/Documents/Documentos/Pptx/Presentaci&#243;n%20Comite/Plantilla%20Rendici&#243;n%20de%20Cuentas%20Trimestral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saludtotalcomco-my.sharepoint.com/personal/juanmaar_saludtotal_com_co/Documents/Documentos/Pptx/Presentaci&#243;n%20Comite/Plantilla%20Rendici&#243;n%20de%20Cuentas%20Trimestral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saludtotalcomco-my.sharepoint.com/personal/juanmaar_saludtotal_com_co/Documents/Documentos/Pptx/Presentaci&#243;n%20Comite/Plantilla%20Rendici&#243;n%20de%20Cuentas%20Trimestral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https://saludtotalcomco-my.sharepoint.com/personal/juanmaar_saludtotal_com_co/Documents/Documentos/Pptx/Presentaci&#243;n%20Comite/Plantilla%20Rendici&#243;n%20de%20Cuentas%20Trimestra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Canales!$B$4</c:f>
              <c:strCache>
                <c:ptCount val="1"/>
                <c:pt idx="0">
                  <c:v>CENTRO DE SOLUCIONES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Canales!$C$3:$H$3</c:f>
              <c:strCache>
                <c:ptCount val="6"/>
                <c:pt idx="0">
                  <c:v> ENERO </c:v>
                </c:pt>
                <c:pt idx="1">
                  <c:v> FEBRERO </c:v>
                </c:pt>
                <c:pt idx="2">
                  <c:v> MARZO </c:v>
                </c:pt>
                <c:pt idx="3">
                  <c:v> ABR </c:v>
                </c:pt>
                <c:pt idx="4">
                  <c:v> MAY </c:v>
                </c:pt>
                <c:pt idx="5">
                  <c:v> JUN </c:v>
                </c:pt>
              </c:strCache>
            </c:strRef>
          </c:cat>
          <c:val>
            <c:numRef>
              <c:f>Canales!$C$4:$H$4</c:f>
              <c:numCache>
                <c:formatCode>#,##0</c:formatCode>
                <c:ptCount val="6"/>
                <c:pt idx="0">
                  <c:v>523606</c:v>
                </c:pt>
                <c:pt idx="1">
                  <c:v>532333</c:v>
                </c:pt>
                <c:pt idx="2">
                  <c:v>565624</c:v>
                </c:pt>
                <c:pt idx="3">
                  <c:v>551562</c:v>
                </c:pt>
                <c:pt idx="4">
                  <c:v>555044</c:v>
                </c:pt>
                <c:pt idx="5">
                  <c:v>534960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4E-4556-82A8-59EAB7E76746}"/>
            </c:ext>
          </c:extLst>
        </c:ser>
        <c:ser>
          <c:idx val="1"/>
          <c:order val="1"/>
          <c:tx>
            <c:strRef>
              <c:f>Canales!$B$5</c:f>
              <c:strCache>
                <c:ptCount val="1"/>
                <c:pt idx="0">
                  <c:v>OFICINA VIRTUAL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Canales!$C$3:$H$3</c:f>
              <c:strCache>
                <c:ptCount val="6"/>
                <c:pt idx="0">
                  <c:v> ENERO </c:v>
                </c:pt>
                <c:pt idx="1">
                  <c:v> FEBRERO </c:v>
                </c:pt>
                <c:pt idx="2">
                  <c:v> MARZO </c:v>
                </c:pt>
                <c:pt idx="3">
                  <c:v> ABR </c:v>
                </c:pt>
                <c:pt idx="4">
                  <c:v> MAY </c:v>
                </c:pt>
                <c:pt idx="5">
                  <c:v> JUN </c:v>
                </c:pt>
              </c:strCache>
            </c:strRef>
          </c:cat>
          <c:val>
            <c:numRef>
              <c:f>Canales!$C$5:$H$5</c:f>
              <c:numCache>
                <c:formatCode>_(* #,##0_);_(* \(#,##0\);_(* "-"??_);_(@_)</c:formatCode>
                <c:ptCount val="6"/>
                <c:pt idx="0">
                  <c:v>126037</c:v>
                </c:pt>
                <c:pt idx="1">
                  <c:v>140538</c:v>
                </c:pt>
                <c:pt idx="2">
                  <c:v>147180</c:v>
                </c:pt>
                <c:pt idx="3">
                  <c:v>145500</c:v>
                </c:pt>
                <c:pt idx="4">
                  <c:v>141077</c:v>
                </c:pt>
                <c:pt idx="5">
                  <c:v>134017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64E-4556-82A8-59EAB7E76746}"/>
            </c:ext>
          </c:extLst>
        </c:ser>
        <c:ser>
          <c:idx val="2"/>
          <c:order val="2"/>
          <c:tx>
            <c:strRef>
              <c:f>Canales!$B$6</c:f>
              <c:strCache>
                <c:ptCount val="1"/>
                <c:pt idx="0">
                  <c:v>CALL CENTER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Canales!$C$3:$H$3</c:f>
              <c:strCache>
                <c:ptCount val="6"/>
                <c:pt idx="0">
                  <c:v> ENERO </c:v>
                </c:pt>
                <c:pt idx="1">
                  <c:v> FEBRERO </c:v>
                </c:pt>
                <c:pt idx="2">
                  <c:v> MARZO </c:v>
                </c:pt>
                <c:pt idx="3">
                  <c:v> ABR </c:v>
                </c:pt>
                <c:pt idx="4">
                  <c:v> MAY </c:v>
                </c:pt>
                <c:pt idx="5">
                  <c:v> JUN </c:v>
                </c:pt>
              </c:strCache>
            </c:strRef>
          </c:cat>
          <c:val>
            <c:numRef>
              <c:f>Canales!$C$6:$H$6</c:f>
              <c:numCache>
                <c:formatCode>#,##0</c:formatCode>
                <c:ptCount val="6"/>
                <c:pt idx="0">
                  <c:v>305251</c:v>
                </c:pt>
                <c:pt idx="1">
                  <c:v>289564</c:v>
                </c:pt>
                <c:pt idx="2">
                  <c:v>226154</c:v>
                </c:pt>
                <c:pt idx="3">
                  <c:v>206639</c:v>
                </c:pt>
                <c:pt idx="4">
                  <c:v>186628</c:v>
                </c:pt>
                <c:pt idx="5">
                  <c:v>189520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64E-4556-82A8-59EAB7E76746}"/>
            </c:ext>
          </c:extLst>
        </c:ser>
        <c:ser>
          <c:idx val="3"/>
          <c:order val="3"/>
          <c:tx>
            <c:strRef>
              <c:f>Canales!$B$7</c:f>
              <c:strCache>
                <c:ptCount val="1"/>
                <c:pt idx="0">
                  <c:v>CHAT PABLO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Canales!$C$3:$H$3</c:f>
              <c:strCache>
                <c:ptCount val="6"/>
                <c:pt idx="0">
                  <c:v> ENERO </c:v>
                </c:pt>
                <c:pt idx="1">
                  <c:v> FEBRERO </c:v>
                </c:pt>
                <c:pt idx="2">
                  <c:v> MARZO </c:v>
                </c:pt>
                <c:pt idx="3">
                  <c:v> ABR </c:v>
                </c:pt>
                <c:pt idx="4">
                  <c:v> MAY </c:v>
                </c:pt>
                <c:pt idx="5">
                  <c:v> JUN </c:v>
                </c:pt>
              </c:strCache>
            </c:strRef>
          </c:cat>
          <c:val>
            <c:numRef>
              <c:f>Canales!$C$7:$H$7</c:f>
              <c:numCache>
                <c:formatCode>_(* #,##0_);_(* \(#,##0\);_(* "-"??_);_(@_)</c:formatCode>
                <c:ptCount val="6"/>
                <c:pt idx="0">
                  <c:v>48002</c:v>
                </c:pt>
                <c:pt idx="1">
                  <c:v>39838</c:v>
                </c:pt>
                <c:pt idx="2">
                  <c:v>34204</c:v>
                </c:pt>
                <c:pt idx="3">
                  <c:v>34089</c:v>
                </c:pt>
                <c:pt idx="4">
                  <c:v>25469</c:v>
                </c:pt>
                <c:pt idx="5">
                  <c:v>12534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64E-4556-82A8-59EAB7E767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685645552"/>
        <c:axId val="1212981599"/>
      </c:barChart>
      <c:catAx>
        <c:axId val="685645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12981599"/>
        <c:crosses val="autoZero"/>
        <c:auto val="1"/>
        <c:lblAlgn val="ctr"/>
        <c:lblOffset val="100"/>
        <c:noMultiLvlLbl val="0"/>
      </c:catAx>
      <c:valAx>
        <c:axId val="1212981599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6856455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340191994741722E-2"/>
          <c:y val="3.756608931267115E-2"/>
          <c:w val="0.96575576749521752"/>
          <c:h val="0.79428781940667814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CSS!$A$2</c:f>
              <c:strCache>
                <c:ptCount val="1"/>
                <c:pt idx="0">
                  <c:v>CANT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CSS!$B$1:$G$1</c:f>
              <c:strCache>
                <c:ptCount val="6"/>
                <c:pt idx="0">
                  <c:v> ENE </c:v>
                </c:pt>
                <c:pt idx="1">
                  <c:v> FEB </c:v>
                </c:pt>
                <c:pt idx="2">
                  <c:v> MAR </c:v>
                </c:pt>
                <c:pt idx="3">
                  <c:v> ABR </c:v>
                </c:pt>
                <c:pt idx="4">
                  <c:v> MAY </c:v>
                </c:pt>
                <c:pt idx="5">
                  <c:v> JUN </c:v>
                </c:pt>
              </c:strCache>
            </c:strRef>
          </c:cat>
          <c:val>
            <c:numRef>
              <c:f>CSS!$B$2:$G$2</c:f>
              <c:numCache>
                <c:formatCode>#,##0</c:formatCode>
                <c:ptCount val="6"/>
                <c:pt idx="0">
                  <c:v>523606</c:v>
                </c:pt>
                <c:pt idx="1">
                  <c:v>532333</c:v>
                </c:pt>
                <c:pt idx="2">
                  <c:v>565624</c:v>
                </c:pt>
                <c:pt idx="3">
                  <c:v>551562</c:v>
                </c:pt>
                <c:pt idx="4">
                  <c:v>555044</c:v>
                </c:pt>
                <c:pt idx="5">
                  <c:v>534960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C9-4DE9-B6D3-C8145E00517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980079648"/>
        <c:axId val="980087968"/>
      </c:barChart>
      <c:catAx>
        <c:axId val="980079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980087968"/>
        <c:crosses val="autoZero"/>
        <c:auto val="1"/>
        <c:lblAlgn val="ctr"/>
        <c:lblOffset val="100"/>
        <c:noMultiLvlLbl val="0"/>
      </c:catAx>
      <c:valAx>
        <c:axId val="980087968"/>
        <c:scaling>
          <c:orientation val="minMax"/>
          <c:min val="400000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980079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709779232131527E-2"/>
          <c:y val="3.756608931267115E-2"/>
          <c:w val="0.9699665030416319"/>
          <c:h val="0.79428781940667814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Virtual!$A$2</c:f>
              <c:strCache>
                <c:ptCount val="1"/>
                <c:pt idx="0">
                  <c:v>CANT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Virtual!$B$1:$G$1</c:f>
              <c:strCache>
                <c:ptCount val="6"/>
                <c:pt idx="0">
                  <c:v> ENE </c:v>
                </c:pt>
                <c:pt idx="1">
                  <c:v> FEB </c:v>
                </c:pt>
                <c:pt idx="2">
                  <c:v> MAR </c:v>
                </c:pt>
                <c:pt idx="3">
                  <c:v> ABR </c:v>
                </c:pt>
                <c:pt idx="4">
                  <c:v> MAY </c:v>
                </c:pt>
                <c:pt idx="5">
                  <c:v> JUN </c:v>
                </c:pt>
              </c:strCache>
            </c:strRef>
          </c:cat>
          <c:val>
            <c:numRef>
              <c:f>Virtual!$B$2:$G$2</c:f>
              <c:numCache>
                <c:formatCode>_(* #,##0_);_(* \(#,##0\);_(* "-"??_);_(@_)</c:formatCode>
                <c:ptCount val="6"/>
                <c:pt idx="0">
                  <c:v>126037</c:v>
                </c:pt>
                <c:pt idx="1">
                  <c:v>140538</c:v>
                </c:pt>
                <c:pt idx="2">
                  <c:v>147180</c:v>
                </c:pt>
                <c:pt idx="3">
                  <c:v>145500</c:v>
                </c:pt>
                <c:pt idx="4">
                  <c:v>141077</c:v>
                </c:pt>
                <c:pt idx="5">
                  <c:v>134017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D0-45B3-9C98-22ED0605124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980079648"/>
        <c:axId val="980087968"/>
      </c:barChart>
      <c:catAx>
        <c:axId val="980079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980087968"/>
        <c:crosses val="autoZero"/>
        <c:auto val="1"/>
        <c:lblAlgn val="ctr"/>
        <c:lblOffset val="100"/>
        <c:noMultiLvlLbl val="0"/>
      </c:catAx>
      <c:valAx>
        <c:axId val="980087968"/>
        <c:scaling>
          <c:orientation val="minMax"/>
          <c:min val="100000"/>
        </c:scaling>
        <c:delete val="0"/>
        <c:axPos val="l"/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980079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709779232131527E-2"/>
          <c:y val="3.756608931267115E-2"/>
          <c:w val="0.9699665030416319"/>
          <c:h val="0.79428781940667814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Pablo!$A$2</c:f>
              <c:strCache>
                <c:ptCount val="1"/>
                <c:pt idx="0">
                  <c:v>CANT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5.2012941802842281E-3"/>
                  <c:y val="0.18943791576870539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044-4C35-8763-B09AC5E39EA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Pablo!$B$1:$G$1</c:f>
              <c:strCache>
                <c:ptCount val="6"/>
                <c:pt idx="0">
                  <c:v> ENE </c:v>
                </c:pt>
                <c:pt idx="1">
                  <c:v> FEB </c:v>
                </c:pt>
                <c:pt idx="2">
                  <c:v> MAR </c:v>
                </c:pt>
                <c:pt idx="3">
                  <c:v> ABR </c:v>
                </c:pt>
                <c:pt idx="4">
                  <c:v> MAY </c:v>
                </c:pt>
                <c:pt idx="5">
                  <c:v> JUN </c:v>
                </c:pt>
              </c:strCache>
            </c:strRef>
          </c:cat>
          <c:val>
            <c:numRef>
              <c:f>Pablo!$B$2:$G$2</c:f>
              <c:numCache>
                <c:formatCode>_(* #,##0_);_(* \(#,##0\);_(* "-"??_);_(@_)</c:formatCode>
                <c:ptCount val="6"/>
                <c:pt idx="0">
                  <c:v>48002</c:v>
                </c:pt>
                <c:pt idx="1">
                  <c:v>39838</c:v>
                </c:pt>
                <c:pt idx="2">
                  <c:v>34204</c:v>
                </c:pt>
                <c:pt idx="3">
                  <c:v>34089</c:v>
                </c:pt>
                <c:pt idx="4">
                  <c:v>25469</c:v>
                </c:pt>
                <c:pt idx="5">
                  <c:v>12534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44-4C35-8763-B09AC5E39EA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980079648"/>
        <c:axId val="980087968"/>
      </c:barChart>
      <c:catAx>
        <c:axId val="980079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980087968"/>
        <c:crosses val="autoZero"/>
        <c:auto val="1"/>
        <c:lblAlgn val="ctr"/>
        <c:lblOffset val="100"/>
        <c:noMultiLvlLbl val="0"/>
      </c:catAx>
      <c:valAx>
        <c:axId val="980087968"/>
        <c:scaling>
          <c:orientation val="minMax"/>
        </c:scaling>
        <c:delete val="0"/>
        <c:axPos val="l"/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980079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Call!$A$2</c:f>
              <c:strCache>
                <c:ptCount val="1"/>
                <c:pt idx="0">
                  <c:v>Interacciones Recibidas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Calibri" panose="020F0502020204030204" pitchFamily="34" charset="0"/>
                  </a:defRPr>
                </a:pPr>
                <a:endParaRPr lang="es-CO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Call!$B$1:$G$1</c:f>
              <c:strCache>
                <c:ptCount val="6"/>
                <c:pt idx="0">
                  <c:v> ENE </c:v>
                </c:pt>
                <c:pt idx="1">
                  <c:v> FEB </c:v>
                </c:pt>
                <c:pt idx="2">
                  <c:v> MAR </c:v>
                </c:pt>
                <c:pt idx="3">
                  <c:v> ABR </c:v>
                </c:pt>
                <c:pt idx="4">
                  <c:v> MAY </c:v>
                </c:pt>
                <c:pt idx="5">
                  <c:v> JUN </c:v>
                </c:pt>
              </c:strCache>
            </c:strRef>
          </c:cat>
          <c:val>
            <c:numRef>
              <c:f>Call!$B$2:$G$2</c:f>
              <c:numCache>
                <c:formatCode>#,##0</c:formatCode>
                <c:ptCount val="6"/>
                <c:pt idx="0">
                  <c:v>311765</c:v>
                </c:pt>
                <c:pt idx="1">
                  <c:v>298433</c:v>
                </c:pt>
                <c:pt idx="2">
                  <c:v>231729</c:v>
                </c:pt>
                <c:pt idx="3">
                  <c:v>222797</c:v>
                </c:pt>
                <c:pt idx="4">
                  <c:v>197843</c:v>
                </c:pt>
                <c:pt idx="5">
                  <c:v>198281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84-4CD9-855E-1441650577A8}"/>
            </c:ext>
          </c:extLst>
        </c:ser>
        <c:ser>
          <c:idx val="2"/>
          <c:order val="1"/>
          <c:tx>
            <c:strRef>
              <c:f>Call!$A$3</c:f>
              <c:strCache>
                <c:ptCount val="1"/>
                <c:pt idx="0">
                  <c:v>Interacciones Contestadas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Calibri" panose="020F0502020204030204" pitchFamily="34" charset="0"/>
                  </a:defRPr>
                </a:pPr>
                <a:endParaRPr lang="es-CO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Call!$B$1:$G$1</c:f>
              <c:strCache>
                <c:ptCount val="6"/>
                <c:pt idx="0">
                  <c:v> ENE </c:v>
                </c:pt>
                <c:pt idx="1">
                  <c:v> FEB </c:v>
                </c:pt>
                <c:pt idx="2">
                  <c:v> MAR </c:v>
                </c:pt>
                <c:pt idx="3">
                  <c:v> ABR </c:v>
                </c:pt>
                <c:pt idx="4">
                  <c:v> MAY </c:v>
                </c:pt>
                <c:pt idx="5">
                  <c:v> JUN </c:v>
                </c:pt>
              </c:strCache>
            </c:strRef>
          </c:cat>
          <c:val>
            <c:numRef>
              <c:f>Call!$B$3:$G$3</c:f>
              <c:numCache>
                <c:formatCode>#,##0</c:formatCode>
                <c:ptCount val="6"/>
                <c:pt idx="0">
                  <c:v>305251</c:v>
                </c:pt>
                <c:pt idx="1">
                  <c:v>289564</c:v>
                </c:pt>
                <c:pt idx="2">
                  <c:v>226154</c:v>
                </c:pt>
                <c:pt idx="3">
                  <c:v>206639</c:v>
                </c:pt>
                <c:pt idx="4">
                  <c:v>186628</c:v>
                </c:pt>
                <c:pt idx="5">
                  <c:v>189520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684-4CD9-855E-1441650577A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0"/>
        <c:axId val="-1664695424"/>
        <c:axId val="-1664700320"/>
      </c:barChart>
      <c:lineChart>
        <c:grouping val="standard"/>
        <c:varyColors val="0"/>
        <c:ser>
          <c:idx val="0"/>
          <c:order val="3"/>
          <c:tx>
            <c:strRef>
              <c:f>Call!$A$5</c:f>
              <c:strCache>
                <c:ptCount val="1"/>
                <c:pt idx="0">
                  <c:v>Nivel de Atención</c:v>
                </c:pt>
              </c:strCache>
            </c:strRef>
          </c:tx>
          <c:spPr>
            <a:ln w="28575" cap="rnd">
              <a:solidFill>
                <a:srgbClr val="0070C0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+mj-lt"/>
                    <a:ea typeface="+mn-ea"/>
                    <a:cs typeface="Calibri" panose="020F0502020204030204" pitchFamily="34" charset="0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Call!$B$1:$G$1</c:f>
              <c:strCache>
                <c:ptCount val="6"/>
                <c:pt idx="0">
                  <c:v> ENE </c:v>
                </c:pt>
                <c:pt idx="1">
                  <c:v> FEB </c:v>
                </c:pt>
                <c:pt idx="2">
                  <c:v> MAR </c:v>
                </c:pt>
                <c:pt idx="3">
                  <c:v> ABR </c:v>
                </c:pt>
                <c:pt idx="4">
                  <c:v> MAY </c:v>
                </c:pt>
                <c:pt idx="5">
                  <c:v> JUN </c:v>
                </c:pt>
              </c:strCache>
            </c:strRef>
          </c:cat>
          <c:val>
            <c:numRef>
              <c:f>Call!$B$5:$G$5</c:f>
              <c:numCache>
                <c:formatCode>0.00%</c:formatCode>
                <c:ptCount val="6"/>
                <c:pt idx="0">
                  <c:v>0.97909999999999997</c:v>
                </c:pt>
                <c:pt idx="1">
                  <c:v>0.97030000000000005</c:v>
                </c:pt>
                <c:pt idx="2">
                  <c:v>0.97589999999999999</c:v>
                </c:pt>
                <c:pt idx="3">
                  <c:v>0.92749999999999999</c:v>
                </c:pt>
                <c:pt idx="4">
                  <c:v>0.94330000000000003</c:v>
                </c:pt>
                <c:pt idx="5">
                  <c:v>0.95579999999999998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684-4CD9-855E-1441650577A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-1664693792"/>
        <c:axId val="-1664697600"/>
        <c:extLst>
          <c:ext xmlns:c15="http://schemas.microsoft.com/office/drawing/2012/chart" uri="{02D57815-91ED-43cb-92C2-25804820EDAC}">
            <c15:filteredLineSeries>
              <c15:ser>
                <c:idx val="4"/>
                <c:order val="2"/>
                <c:tx>
                  <c:strRef>
                    <c:extLst>
                      <c:ext uri="{02D57815-91ED-43cb-92C2-25804820EDAC}">
                        <c15:formulaRef>
                          <c15:sqref>Call!$A$4</c15:sqref>
                        </c15:formulaRef>
                      </c:ext>
                    </c:extLst>
                    <c:strCache>
                      <c:ptCount val="1"/>
                      <c:pt idx="0">
                        <c:v>Nivel de Servicio</c:v>
                      </c:pt>
                    </c:strCache>
                  </c:strRef>
                </c:tx>
                <c:spPr>
                  <a:ln w="28575" cap="rnd">
                    <a:solidFill>
                      <a:srgbClr val="4472C4"/>
                    </a:solidFill>
                    <a:prstDash val="lgDashDot"/>
                    <a:round/>
                  </a:ln>
                  <a:effectLst/>
                </c:spPr>
                <c:marker>
                  <c:symbol val="none"/>
                </c:marker>
                <c:dLbls>
                  <c:dLbl>
                    <c:idx val="0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3-D684-4CD9-855E-1441650577A8}"/>
                      </c:ext>
                    </c:extLst>
                  </c:dLbl>
                  <c:dLbl>
                    <c:idx val="1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4-D684-4CD9-855E-1441650577A8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0" i="0" u="none" strike="noStrike" kern="1200" baseline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Calibri" panose="020F0502020204030204" pitchFamily="34" charset="0"/>
                        </a:defRPr>
                      </a:pPr>
                      <a:endParaRPr lang="es-CO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Call!$B$1:$G$1</c15:sqref>
                        </c15:formulaRef>
                      </c:ext>
                    </c:extLst>
                    <c:strCache>
                      <c:ptCount val="6"/>
                      <c:pt idx="0">
                        <c:v> ENE </c:v>
                      </c:pt>
                      <c:pt idx="1">
                        <c:v> FEB </c:v>
                      </c:pt>
                      <c:pt idx="2">
                        <c:v> MAR </c:v>
                      </c:pt>
                      <c:pt idx="3">
                        <c:v> ABR </c:v>
                      </c:pt>
                      <c:pt idx="4">
                        <c:v> MAY </c:v>
                      </c:pt>
                      <c:pt idx="5">
                        <c:v> JUN 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Call!$B$4:$G$4</c15:sqref>
                        </c15:formulaRef>
                      </c:ext>
                    </c:extLst>
                    <c:numCache>
                      <c:formatCode>0.00%</c:formatCode>
                      <c:ptCount val="6"/>
                      <c:pt idx="0">
                        <c:v>0.83899999999999997</c:v>
                      </c:pt>
                      <c:pt idx="1">
                        <c:v>0.82779999999999998</c:v>
                      </c:pt>
                      <c:pt idx="2">
                        <c:v>0.83440000000000003</c:v>
                      </c:pt>
                      <c:pt idx="3">
                        <c:v>0.65139999999999998</c:v>
                      </c:pt>
                      <c:pt idx="4">
                        <c:v>0.62319999999999998</c:v>
                      </c:pt>
                      <c:pt idx="5">
                        <c:v>0.73040000000000005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5-D684-4CD9-855E-1441650577A8}"/>
                  </c:ext>
                </c:extLst>
              </c15:ser>
            </c15:filteredLineSeries>
          </c:ext>
        </c:extLst>
      </c:lineChart>
      <c:catAx>
        <c:axId val="-1664695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j-lt"/>
                <a:ea typeface="+mn-ea"/>
                <a:cs typeface="Calibri" panose="020F0502020204030204" pitchFamily="34" charset="0"/>
              </a:defRPr>
            </a:pPr>
            <a:endParaRPr lang="es-MX"/>
          </a:p>
        </c:txPr>
        <c:crossAx val="-1664700320"/>
        <c:crosses val="autoZero"/>
        <c:auto val="1"/>
        <c:lblAlgn val="ctr"/>
        <c:lblOffset val="100"/>
        <c:noMultiLvlLbl val="0"/>
      </c:catAx>
      <c:valAx>
        <c:axId val="-1664700320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2060"/>
                </a:solidFill>
                <a:latin typeface="+mj-lt"/>
                <a:ea typeface="+mn-ea"/>
                <a:cs typeface="Calibri" panose="020F0502020204030204" pitchFamily="34" charset="0"/>
              </a:defRPr>
            </a:pPr>
            <a:endParaRPr lang="es-MX"/>
          </a:p>
        </c:txPr>
        <c:crossAx val="-1664695424"/>
        <c:crosses val="autoZero"/>
        <c:crossBetween val="between"/>
      </c:valAx>
      <c:valAx>
        <c:axId val="-1664697600"/>
        <c:scaling>
          <c:orientation val="minMax"/>
          <c:max val="1.1000000000000001"/>
          <c:min val="0"/>
        </c:scaling>
        <c:delete val="0"/>
        <c:axPos val="r"/>
        <c:numFmt formatCode="0.00%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2060"/>
                </a:solidFill>
                <a:latin typeface="+mj-lt"/>
                <a:ea typeface="+mn-ea"/>
                <a:cs typeface="Calibri" panose="020F0502020204030204" pitchFamily="34" charset="0"/>
              </a:defRPr>
            </a:pPr>
            <a:endParaRPr lang="es-MX"/>
          </a:p>
        </c:txPr>
        <c:crossAx val="-1664693792"/>
        <c:crosses val="max"/>
        <c:crossBetween val="between"/>
      </c:valAx>
      <c:catAx>
        <c:axId val="-166469379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-166469760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ysClr val="windowText" lastClr="000000"/>
              </a:solidFill>
              <a:latin typeface="+mj-lt"/>
              <a:ea typeface="+mn-ea"/>
              <a:cs typeface="Calibri" panose="020F0502020204030204" pitchFamily="34" charset="0"/>
            </a:defRPr>
          </a:pPr>
          <a:endParaRPr lang="es-MX"/>
        </a:p>
      </c:txPr>
    </c:legend>
    <c:plotVisOnly val="1"/>
    <c:dispBlanksAs val="gap"/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 sz="1200" b="0">
          <a:solidFill>
            <a:srgbClr val="002060"/>
          </a:solidFill>
          <a:latin typeface="+mj-lt"/>
          <a:cs typeface="Calibri" panose="020F0502020204030204" pitchFamily="34" charset="0"/>
        </a:defRPr>
      </a:pPr>
      <a:endParaRPr lang="es-MX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859942-B1AA-4D9F-A575-D9E0EC4B82CF}" type="doc">
      <dgm:prSet loTypeId="urn:microsoft.com/office/officeart/2005/8/layout/equati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D59CA17F-E9DE-4CFA-B9CE-B0EF64E6E9FF}">
      <dgm:prSet phldrT="[Texto]" custT="1"/>
      <dgm:spPr/>
      <dgm:t>
        <a:bodyPr/>
        <a:lstStyle/>
        <a:p>
          <a:r>
            <a:rPr lang="es-MX" sz="1600" b="1" dirty="0">
              <a:solidFill>
                <a:schemeClr val="bg1"/>
              </a:solidFill>
            </a:rPr>
            <a:t>62</a:t>
          </a:r>
        </a:p>
        <a:p>
          <a:r>
            <a:rPr lang="es-MX" sz="1400" dirty="0">
              <a:solidFill>
                <a:schemeClr val="bg1"/>
              </a:solidFill>
            </a:rPr>
            <a:t>CSS</a:t>
          </a:r>
        </a:p>
      </dgm:t>
    </dgm:pt>
    <dgm:pt modelId="{D2193078-2FF9-4CCA-892C-70D1F7739697}" type="parTrans" cxnId="{EFB4601A-AF42-4195-B1C0-51D588F6E774}">
      <dgm:prSet/>
      <dgm:spPr/>
      <dgm:t>
        <a:bodyPr/>
        <a:lstStyle/>
        <a:p>
          <a:endParaRPr lang="es-MX"/>
        </a:p>
      </dgm:t>
    </dgm:pt>
    <dgm:pt modelId="{77497B1A-E353-4367-B351-B41CF488DE9E}" type="sibTrans" cxnId="{EFB4601A-AF42-4195-B1C0-51D588F6E774}">
      <dgm:prSet/>
      <dgm:spPr/>
      <dgm:t>
        <a:bodyPr/>
        <a:lstStyle/>
        <a:p>
          <a:endParaRPr lang="es-MX"/>
        </a:p>
      </dgm:t>
    </dgm:pt>
    <dgm:pt modelId="{40686903-78D0-4AF4-A7E6-B47055621AE8}">
      <dgm:prSet phldrT="[Texto]" custT="1"/>
      <dgm:spPr/>
      <dgm:t>
        <a:bodyPr/>
        <a:lstStyle/>
        <a:p>
          <a:r>
            <a:rPr lang="es-MX" sz="1400" b="1" dirty="0"/>
            <a:t>39</a:t>
          </a:r>
          <a:r>
            <a:rPr lang="es-MX" sz="1400" dirty="0"/>
            <a:t> Gestores de Servicio</a:t>
          </a:r>
        </a:p>
      </dgm:t>
    </dgm:pt>
    <dgm:pt modelId="{5F0744B1-A899-4181-B88D-6623FDCB113B}" type="parTrans" cxnId="{3EE76DFF-6322-4031-B70F-842D3AD8BF3F}">
      <dgm:prSet/>
      <dgm:spPr/>
      <dgm:t>
        <a:bodyPr/>
        <a:lstStyle/>
        <a:p>
          <a:endParaRPr lang="es-MX"/>
        </a:p>
      </dgm:t>
    </dgm:pt>
    <dgm:pt modelId="{347F38FA-7419-4367-B099-E0F683BA12E1}" type="sibTrans" cxnId="{3EE76DFF-6322-4031-B70F-842D3AD8BF3F}">
      <dgm:prSet/>
      <dgm:spPr/>
      <dgm:t>
        <a:bodyPr/>
        <a:lstStyle/>
        <a:p>
          <a:endParaRPr lang="es-MX"/>
        </a:p>
      </dgm:t>
    </dgm:pt>
    <dgm:pt modelId="{2F1BD2EC-0092-4006-A798-5E20FFFF7C07}">
      <dgm:prSet phldrT="[Texto]" custT="1"/>
      <dgm:spPr/>
      <dgm:t>
        <a:bodyPr/>
        <a:lstStyle/>
        <a:p>
          <a:r>
            <a:rPr lang="es-MX" sz="1600" b="1" dirty="0"/>
            <a:t>135</a:t>
          </a:r>
        </a:p>
        <a:p>
          <a:r>
            <a:rPr lang="es-MX" sz="1400" dirty="0"/>
            <a:t>Oficinas</a:t>
          </a:r>
        </a:p>
      </dgm:t>
    </dgm:pt>
    <dgm:pt modelId="{D33E59FC-FEDA-49F6-B0B7-0A082A256E10}" type="parTrans" cxnId="{7015B903-E40B-406F-93D5-4CA85E763F3B}">
      <dgm:prSet/>
      <dgm:spPr/>
      <dgm:t>
        <a:bodyPr/>
        <a:lstStyle/>
        <a:p>
          <a:endParaRPr lang="es-MX"/>
        </a:p>
      </dgm:t>
    </dgm:pt>
    <dgm:pt modelId="{C0B2C6FE-1A79-435B-8062-07B47CC20F07}" type="sibTrans" cxnId="{7015B903-E40B-406F-93D5-4CA85E763F3B}">
      <dgm:prSet/>
      <dgm:spPr/>
      <dgm:t>
        <a:bodyPr/>
        <a:lstStyle/>
        <a:p>
          <a:endParaRPr lang="es-MX"/>
        </a:p>
      </dgm:t>
    </dgm:pt>
    <dgm:pt modelId="{0C77D5FE-B9C4-428F-BEBF-100A30F29F77}">
      <dgm:prSet phldrT="[Texto]" custT="1"/>
      <dgm:spPr/>
      <dgm:t>
        <a:bodyPr/>
        <a:lstStyle/>
        <a:p>
          <a:r>
            <a:rPr lang="es-MX" sz="1400" b="1" dirty="0"/>
            <a:t>34</a:t>
          </a:r>
          <a:r>
            <a:rPr lang="es-MX" sz="1400" dirty="0"/>
            <a:t> Gestores Satélites</a:t>
          </a:r>
        </a:p>
      </dgm:t>
    </dgm:pt>
    <dgm:pt modelId="{01A3769D-D590-49DC-BD30-C7602FFDF127}" type="parTrans" cxnId="{24E3E5AB-A894-4E21-B7B5-65A776C9ED11}">
      <dgm:prSet/>
      <dgm:spPr/>
      <dgm:t>
        <a:bodyPr/>
        <a:lstStyle/>
        <a:p>
          <a:endParaRPr lang="es-MX"/>
        </a:p>
      </dgm:t>
    </dgm:pt>
    <dgm:pt modelId="{F1EED4E0-33EA-4607-A53F-B589FF4542F9}" type="sibTrans" cxnId="{24E3E5AB-A894-4E21-B7B5-65A776C9ED11}">
      <dgm:prSet/>
      <dgm:spPr/>
      <dgm:t>
        <a:bodyPr/>
        <a:lstStyle/>
        <a:p>
          <a:endParaRPr lang="es-MX"/>
        </a:p>
      </dgm:t>
    </dgm:pt>
    <dgm:pt modelId="{B0E72BBB-CFA4-48B6-AB0D-55D2613CB5DC}" type="pres">
      <dgm:prSet presAssocID="{39859942-B1AA-4D9F-A575-D9E0EC4B82CF}" presName="linearFlow" presStyleCnt="0">
        <dgm:presLayoutVars>
          <dgm:dir/>
          <dgm:resizeHandles val="exact"/>
        </dgm:presLayoutVars>
      </dgm:prSet>
      <dgm:spPr/>
    </dgm:pt>
    <dgm:pt modelId="{66C28487-11AF-4F2A-BDD8-79FCF5D5A831}" type="pres">
      <dgm:prSet presAssocID="{D59CA17F-E9DE-4CFA-B9CE-B0EF64E6E9FF}" presName="node" presStyleLbl="node1" presStyleIdx="0" presStyleCnt="4" custScaleX="137026">
        <dgm:presLayoutVars>
          <dgm:bulletEnabled val="1"/>
        </dgm:presLayoutVars>
      </dgm:prSet>
      <dgm:spPr/>
    </dgm:pt>
    <dgm:pt modelId="{15D6F07E-4DCF-495A-9A11-09468C928419}" type="pres">
      <dgm:prSet presAssocID="{77497B1A-E353-4367-B351-B41CF488DE9E}" presName="spacerL" presStyleCnt="0"/>
      <dgm:spPr/>
    </dgm:pt>
    <dgm:pt modelId="{84C1199B-8DE0-44E2-B86E-CF93ADF5C8A9}" type="pres">
      <dgm:prSet presAssocID="{77497B1A-E353-4367-B351-B41CF488DE9E}" presName="sibTrans" presStyleLbl="sibTrans2D1" presStyleIdx="0" presStyleCnt="3"/>
      <dgm:spPr/>
    </dgm:pt>
    <dgm:pt modelId="{2CA13782-303A-423D-A90C-0C415867FAA6}" type="pres">
      <dgm:prSet presAssocID="{77497B1A-E353-4367-B351-B41CF488DE9E}" presName="spacerR" presStyleCnt="0"/>
      <dgm:spPr/>
    </dgm:pt>
    <dgm:pt modelId="{FEAC3083-31AD-42DD-A656-72B8EF991F09}" type="pres">
      <dgm:prSet presAssocID="{40686903-78D0-4AF4-A7E6-B47055621AE8}" presName="node" presStyleLbl="node1" presStyleIdx="1" presStyleCnt="4" custScaleX="129280">
        <dgm:presLayoutVars>
          <dgm:bulletEnabled val="1"/>
        </dgm:presLayoutVars>
      </dgm:prSet>
      <dgm:spPr/>
    </dgm:pt>
    <dgm:pt modelId="{F94C7277-0186-4EB9-AD9E-C52AA9244F78}" type="pres">
      <dgm:prSet presAssocID="{347F38FA-7419-4367-B099-E0F683BA12E1}" presName="spacerL" presStyleCnt="0"/>
      <dgm:spPr/>
    </dgm:pt>
    <dgm:pt modelId="{E06E6A5C-72D2-4D4D-823F-14B593276C54}" type="pres">
      <dgm:prSet presAssocID="{347F38FA-7419-4367-B099-E0F683BA12E1}" presName="sibTrans" presStyleLbl="sibTrans2D1" presStyleIdx="1" presStyleCnt="3"/>
      <dgm:spPr/>
    </dgm:pt>
    <dgm:pt modelId="{658C4435-9D84-4700-ACEB-2FDD5B5A63EA}" type="pres">
      <dgm:prSet presAssocID="{347F38FA-7419-4367-B099-E0F683BA12E1}" presName="spacerR" presStyleCnt="0"/>
      <dgm:spPr/>
    </dgm:pt>
    <dgm:pt modelId="{30142C64-8A9C-4B8C-B27A-96E737E84BC7}" type="pres">
      <dgm:prSet presAssocID="{0C77D5FE-B9C4-428F-BEBF-100A30F29F77}" presName="node" presStyleLbl="node1" presStyleIdx="2" presStyleCnt="4" custScaleX="133203">
        <dgm:presLayoutVars>
          <dgm:bulletEnabled val="1"/>
        </dgm:presLayoutVars>
      </dgm:prSet>
      <dgm:spPr/>
    </dgm:pt>
    <dgm:pt modelId="{FD82C0CD-4539-4E74-B40E-7D09E789BA34}" type="pres">
      <dgm:prSet presAssocID="{F1EED4E0-33EA-4607-A53F-B589FF4542F9}" presName="spacerL" presStyleCnt="0"/>
      <dgm:spPr/>
    </dgm:pt>
    <dgm:pt modelId="{07E51EFC-7E8D-45C6-9567-DEDA6B5EA9FF}" type="pres">
      <dgm:prSet presAssocID="{F1EED4E0-33EA-4607-A53F-B589FF4542F9}" presName="sibTrans" presStyleLbl="sibTrans2D1" presStyleIdx="2" presStyleCnt="3"/>
      <dgm:spPr/>
    </dgm:pt>
    <dgm:pt modelId="{41C87EEC-8F59-403B-851F-1B87391524B6}" type="pres">
      <dgm:prSet presAssocID="{F1EED4E0-33EA-4607-A53F-B589FF4542F9}" presName="spacerR" presStyleCnt="0"/>
      <dgm:spPr/>
    </dgm:pt>
    <dgm:pt modelId="{AC3F1F97-099D-4B44-ACBA-19AD7D88D786}" type="pres">
      <dgm:prSet presAssocID="{2F1BD2EC-0092-4006-A798-5E20FFFF7C07}" presName="node" presStyleLbl="node1" presStyleIdx="3" presStyleCnt="4">
        <dgm:presLayoutVars>
          <dgm:bulletEnabled val="1"/>
        </dgm:presLayoutVars>
      </dgm:prSet>
      <dgm:spPr/>
    </dgm:pt>
  </dgm:ptLst>
  <dgm:cxnLst>
    <dgm:cxn modelId="{7015B903-E40B-406F-93D5-4CA85E763F3B}" srcId="{39859942-B1AA-4D9F-A575-D9E0EC4B82CF}" destId="{2F1BD2EC-0092-4006-A798-5E20FFFF7C07}" srcOrd="3" destOrd="0" parTransId="{D33E59FC-FEDA-49F6-B0B7-0A082A256E10}" sibTransId="{C0B2C6FE-1A79-435B-8062-07B47CC20F07}"/>
    <dgm:cxn modelId="{EF30050F-B1B0-4832-BE28-BC30E0A2CD4A}" type="presOf" srcId="{D59CA17F-E9DE-4CFA-B9CE-B0EF64E6E9FF}" destId="{66C28487-11AF-4F2A-BDD8-79FCF5D5A831}" srcOrd="0" destOrd="0" presId="urn:microsoft.com/office/officeart/2005/8/layout/equation1"/>
    <dgm:cxn modelId="{EFB4601A-AF42-4195-B1C0-51D588F6E774}" srcId="{39859942-B1AA-4D9F-A575-D9E0EC4B82CF}" destId="{D59CA17F-E9DE-4CFA-B9CE-B0EF64E6E9FF}" srcOrd="0" destOrd="0" parTransId="{D2193078-2FF9-4CCA-892C-70D1F7739697}" sibTransId="{77497B1A-E353-4367-B351-B41CF488DE9E}"/>
    <dgm:cxn modelId="{B60F312C-C98A-4D8C-8FDC-62194052FFC2}" type="presOf" srcId="{40686903-78D0-4AF4-A7E6-B47055621AE8}" destId="{FEAC3083-31AD-42DD-A656-72B8EF991F09}" srcOrd="0" destOrd="0" presId="urn:microsoft.com/office/officeart/2005/8/layout/equation1"/>
    <dgm:cxn modelId="{3113C02D-44B2-4776-81A5-840CAD542522}" type="presOf" srcId="{2F1BD2EC-0092-4006-A798-5E20FFFF7C07}" destId="{AC3F1F97-099D-4B44-ACBA-19AD7D88D786}" srcOrd="0" destOrd="0" presId="urn:microsoft.com/office/officeart/2005/8/layout/equation1"/>
    <dgm:cxn modelId="{6B1BD13A-1A98-4B54-A05A-DBA47B0C0141}" type="presOf" srcId="{F1EED4E0-33EA-4607-A53F-B589FF4542F9}" destId="{07E51EFC-7E8D-45C6-9567-DEDA6B5EA9FF}" srcOrd="0" destOrd="0" presId="urn:microsoft.com/office/officeart/2005/8/layout/equation1"/>
    <dgm:cxn modelId="{CC51F24D-FE03-4930-9042-E06DA0C4DA0F}" type="presOf" srcId="{39859942-B1AA-4D9F-A575-D9E0EC4B82CF}" destId="{B0E72BBB-CFA4-48B6-AB0D-55D2613CB5DC}" srcOrd="0" destOrd="0" presId="urn:microsoft.com/office/officeart/2005/8/layout/equation1"/>
    <dgm:cxn modelId="{381E9C81-8FE4-4A8A-8421-A1B5436FB613}" type="presOf" srcId="{77497B1A-E353-4367-B351-B41CF488DE9E}" destId="{84C1199B-8DE0-44E2-B86E-CF93ADF5C8A9}" srcOrd="0" destOrd="0" presId="urn:microsoft.com/office/officeart/2005/8/layout/equation1"/>
    <dgm:cxn modelId="{3FF4B49C-81BB-4E0A-B7FF-5C20DD6302FF}" type="presOf" srcId="{0C77D5FE-B9C4-428F-BEBF-100A30F29F77}" destId="{30142C64-8A9C-4B8C-B27A-96E737E84BC7}" srcOrd="0" destOrd="0" presId="urn:microsoft.com/office/officeart/2005/8/layout/equation1"/>
    <dgm:cxn modelId="{24E3E5AB-A894-4E21-B7B5-65A776C9ED11}" srcId="{39859942-B1AA-4D9F-A575-D9E0EC4B82CF}" destId="{0C77D5FE-B9C4-428F-BEBF-100A30F29F77}" srcOrd="2" destOrd="0" parTransId="{01A3769D-D590-49DC-BD30-C7602FFDF127}" sibTransId="{F1EED4E0-33EA-4607-A53F-B589FF4542F9}"/>
    <dgm:cxn modelId="{1D1C31DA-D70E-4771-B097-4A147DF24005}" type="presOf" srcId="{347F38FA-7419-4367-B099-E0F683BA12E1}" destId="{E06E6A5C-72D2-4D4D-823F-14B593276C54}" srcOrd="0" destOrd="0" presId="urn:microsoft.com/office/officeart/2005/8/layout/equation1"/>
    <dgm:cxn modelId="{3EE76DFF-6322-4031-B70F-842D3AD8BF3F}" srcId="{39859942-B1AA-4D9F-A575-D9E0EC4B82CF}" destId="{40686903-78D0-4AF4-A7E6-B47055621AE8}" srcOrd="1" destOrd="0" parTransId="{5F0744B1-A899-4181-B88D-6623FDCB113B}" sibTransId="{347F38FA-7419-4367-B099-E0F683BA12E1}"/>
    <dgm:cxn modelId="{C3DCE35A-A1B0-4BA6-9495-E7418E7048C4}" type="presParOf" srcId="{B0E72BBB-CFA4-48B6-AB0D-55D2613CB5DC}" destId="{66C28487-11AF-4F2A-BDD8-79FCF5D5A831}" srcOrd="0" destOrd="0" presId="urn:microsoft.com/office/officeart/2005/8/layout/equation1"/>
    <dgm:cxn modelId="{86037A70-ED5C-48BA-B903-37B866815226}" type="presParOf" srcId="{B0E72BBB-CFA4-48B6-AB0D-55D2613CB5DC}" destId="{15D6F07E-4DCF-495A-9A11-09468C928419}" srcOrd="1" destOrd="0" presId="urn:microsoft.com/office/officeart/2005/8/layout/equation1"/>
    <dgm:cxn modelId="{95143E57-278E-4DD0-AC0C-989BBD0CA829}" type="presParOf" srcId="{B0E72BBB-CFA4-48B6-AB0D-55D2613CB5DC}" destId="{84C1199B-8DE0-44E2-B86E-CF93ADF5C8A9}" srcOrd="2" destOrd="0" presId="urn:microsoft.com/office/officeart/2005/8/layout/equation1"/>
    <dgm:cxn modelId="{BB9CA883-8BF2-4459-AC7B-ADD4C25978AD}" type="presParOf" srcId="{B0E72BBB-CFA4-48B6-AB0D-55D2613CB5DC}" destId="{2CA13782-303A-423D-A90C-0C415867FAA6}" srcOrd="3" destOrd="0" presId="urn:microsoft.com/office/officeart/2005/8/layout/equation1"/>
    <dgm:cxn modelId="{10F221B3-363F-49E8-BBBE-F37A48179625}" type="presParOf" srcId="{B0E72BBB-CFA4-48B6-AB0D-55D2613CB5DC}" destId="{FEAC3083-31AD-42DD-A656-72B8EF991F09}" srcOrd="4" destOrd="0" presId="urn:microsoft.com/office/officeart/2005/8/layout/equation1"/>
    <dgm:cxn modelId="{E660B6FF-AD22-4C15-B75C-E2975347F3E7}" type="presParOf" srcId="{B0E72BBB-CFA4-48B6-AB0D-55D2613CB5DC}" destId="{F94C7277-0186-4EB9-AD9E-C52AA9244F78}" srcOrd="5" destOrd="0" presId="urn:microsoft.com/office/officeart/2005/8/layout/equation1"/>
    <dgm:cxn modelId="{7848FECB-403E-4587-99CF-D2DF1DD1D6EC}" type="presParOf" srcId="{B0E72BBB-CFA4-48B6-AB0D-55D2613CB5DC}" destId="{E06E6A5C-72D2-4D4D-823F-14B593276C54}" srcOrd="6" destOrd="0" presId="urn:microsoft.com/office/officeart/2005/8/layout/equation1"/>
    <dgm:cxn modelId="{DCE6924F-C6AD-4F2B-A27F-6D5A575B288D}" type="presParOf" srcId="{B0E72BBB-CFA4-48B6-AB0D-55D2613CB5DC}" destId="{658C4435-9D84-4700-ACEB-2FDD5B5A63EA}" srcOrd="7" destOrd="0" presId="urn:microsoft.com/office/officeart/2005/8/layout/equation1"/>
    <dgm:cxn modelId="{AB1FF144-E6D7-42AA-92A9-70DAE6A5D7B4}" type="presParOf" srcId="{B0E72BBB-CFA4-48B6-AB0D-55D2613CB5DC}" destId="{30142C64-8A9C-4B8C-B27A-96E737E84BC7}" srcOrd="8" destOrd="0" presId="urn:microsoft.com/office/officeart/2005/8/layout/equation1"/>
    <dgm:cxn modelId="{109F04E8-AF97-4163-AB21-78CD8923476D}" type="presParOf" srcId="{B0E72BBB-CFA4-48B6-AB0D-55D2613CB5DC}" destId="{FD82C0CD-4539-4E74-B40E-7D09E789BA34}" srcOrd="9" destOrd="0" presId="urn:microsoft.com/office/officeart/2005/8/layout/equation1"/>
    <dgm:cxn modelId="{EFA2D8B7-AEC7-4C94-8F03-93936729B192}" type="presParOf" srcId="{B0E72BBB-CFA4-48B6-AB0D-55D2613CB5DC}" destId="{07E51EFC-7E8D-45C6-9567-DEDA6B5EA9FF}" srcOrd="10" destOrd="0" presId="urn:microsoft.com/office/officeart/2005/8/layout/equation1"/>
    <dgm:cxn modelId="{78FD8C26-E2BE-4FE8-B509-15EE3626A651}" type="presParOf" srcId="{B0E72BBB-CFA4-48B6-AB0D-55D2613CB5DC}" destId="{41C87EEC-8F59-403B-851F-1B87391524B6}" srcOrd="11" destOrd="0" presId="urn:microsoft.com/office/officeart/2005/8/layout/equation1"/>
    <dgm:cxn modelId="{A03D4BAA-DB17-4E88-877A-3C70E61727E7}" type="presParOf" srcId="{B0E72BBB-CFA4-48B6-AB0D-55D2613CB5DC}" destId="{AC3F1F97-099D-4B44-ACBA-19AD7D88D786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C28487-11AF-4F2A-BDD8-79FCF5D5A831}">
      <dsp:nvSpPr>
        <dsp:cNvPr id="0" name=""/>
        <dsp:cNvSpPr/>
      </dsp:nvSpPr>
      <dsp:spPr>
        <a:xfrm>
          <a:off x="1747522" y="238"/>
          <a:ext cx="1335840" cy="9748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 dirty="0">
              <a:solidFill>
                <a:schemeClr val="bg1"/>
              </a:solidFill>
            </a:rPr>
            <a:t>62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kern="1200" dirty="0">
              <a:solidFill>
                <a:schemeClr val="bg1"/>
              </a:solidFill>
            </a:rPr>
            <a:t>CSS</a:t>
          </a:r>
        </a:p>
      </dsp:txBody>
      <dsp:txXfrm>
        <a:off x="1943151" y="143006"/>
        <a:ext cx="944582" cy="689345"/>
      </dsp:txXfrm>
    </dsp:sp>
    <dsp:sp modelId="{84C1199B-8DE0-44E2-B86E-CF93ADF5C8A9}">
      <dsp:nvSpPr>
        <dsp:cNvPr id="0" name=""/>
        <dsp:cNvSpPr/>
      </dsp:nvSpPr>
      <dsp:spPr>
        <a:xfrm>
          <a:off x="3162523" y="204963"/>
          <a:ext cx="565431" cy="565431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900" kern="1200"/>
        </a:p>
      </dsp:txBody>
      <dsp:txXfrm>
        <a:off x="3237471" y="421184"/>
        <a:ext cx="415535" cy="132989"/>
      </dsp:txXfrm>
    </dsp:sp>
    <dsp:sp modelId="{FEAC3083-31AD-42DD-A656-72B8EF991F09}">
      <dsp:nvSpPr>
        <dsp:cNvPr id="0" name=""/>
        <dsp:cNvSpPr/>
      </dsp:nvSpPr>
      <dsp:spPr>
        <a:xfrm>
          <a:off x="3807115" y="238"/>
          <a:ext cx="1260326" cy="9748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b="1" kern="1200" dirty="0"/>
            <a:t>39</a:t>
          </a:r>
          <a:r>
            <a:rPr lang="es-MX" sz="1400" kern="1200" dirty="0"/>
            <a:t> Gestores de Servicio</a:t>
          </a:r>
        </a:p>
      </dsp:txBody>
      <dsp:txXfrm>
        <a:off x="3991685" y="143006"/>
        <a:ext cx="891186" cy="689345"/>
      </dsp:txXfrm>
    </dsp:sp>
    <dsp:sp modelId="{E06E6A5C-72D2-4D4D-823F-14B593276C54}">
      <dsp:nvSpPr>
        <dsp:cNvPr id="0" name=""/>
        <dsp:cNvSpPr/>
      </dsp:nvSpPr>
      <dsp:spPr>
        <a:xfrm>
          <a:off x="5146601" y="204963"/>
          <a:ext cx="565431" cy="565431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900" kern="1200"/>
        </a:p>
      </dsp:txBody>
      <dsp:txXfrm>
        <a:off x="5221549" y="421184"/>
        <a:ext cx="415535" cy="132989"/>
      </dsp:txXfrm>
    </dsp:sp>
    <dsp:sp modelId="{30142C64-8A9C-4B8C-B27A-96E737E84BC7}">
      <dsp:nvSpPr>
        <dsp:cNvPr id="0" name=""/>
        <dsp:cNvSpPr/>
      </dsp:nvSpPr>
      <dsp:spPr>
        <a:xfrm>
          <a:off x="5791193" y="238"/>
          <a:ext cx="1298571" cy="9748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b="1" kern="1200" dirty="0"/>
            <a:t>34</a:t>
          </a:r>
          <a:r>
            <a:rPr lang="es-MX" sz="1400" kern="1200" dirty="0"/>
            <a:t> Gestores Satélites</a:t>
          </a:r>
        </a:p>
      </dsp:txBody>
      <dsp:txXfrm>
        <a:off x="5981364" y="143006"/>
        <a:ext cx="918229" cy="689345"/>
      </dsp:txXfrm>
    </dsp:sp>
    <dsp:sp modelId="{07E51EFC-7E8D-45C6-9567-DEDA6B5EA9FF}">
      <dsp:nvSpPr>
        <dsp:cNvPr id="0" name=""/>
        <dsp:cNvSpPr/>
      </dsp:nvSpPr>
      <dsp:spPr>
        <a:xfrm>
          <a:off x="7168924" y="204963"/>
          <a:ext cx="565431" cy="565431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2300" kern="1200"/>
        </a:p>
      </dsp:txBody>
      <dsp:txXfrm>
        <a:off x="7243872" y="321442"/>
        <a:ext cx="415535" cy="332473"/>
      </dsp:txXfrm>
    </dsp:sp>
    <dsp:sp modelId="{AC3F1F97-099D-4B44-ACBA-19AD7D88D786}">
      <dsp:nvSpPr>
        <dsp:cNvPr id="0" name=""/>
        <dsp:cNvSpPr/>
      </dsp:nvSpPr>
      <dsp:spPr>
        <a:xfrm>
          <a:off x="7813516" y="238"/>
          <a:ext cx="974881" cy="9748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 dirty="0"/>
            <a:t>135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kern="1200" dirty="0"/>
            <a:t>Oficinas</a:t>
          </a:r>
        </a:p>
      </dsp:txBody>
      <dsp:txXfrm>
        <a:off x="7956284" y="143006"/>
        <a:ext cx="689345" cy="6893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59462" cy="3900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696885" y="0"/>
            <a:ext cx="4359462" cy="3900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7A499C-92F7-4000-B357-3D4988152500}" type="datetimeFigureOut">
              <a:rPr lang="es-MX" smtClean="0"/>
              <a:t>08/07/2026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698750" y="971550"/>
            <a:ext cx="4660900" cy="2622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1006662" y="3740223"/>
            <a:ext cx="8045076" cy="306062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1" y="7382308"/>
            <a:ext cx="4359462" cy="3900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696885" y="7382308"/>
            <a:ext cx="4359462" cy="3900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8D3B3-8669-4C95-9C93-8C7207E9AE2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13596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277E38FF-CB69-086F-8674-D9B2A86A17D6}"/>
              </a:ext>
            </a:extLst>
          </p:cNvPr>
          <p:cNvSpPr/>
          <p:nvPr/>
        </p:nvSpPr>
        <p:spPr>
          <a:xfrm>
            <a:off x="-21266" y="-882"/>
            <a:ext cx="12210755" cy="6861821"/>
          </a:xfrm>
          <a:custGeom>
            <a:avLst/>
            <a:gdLst/>
            <a:ahLst/>
            <a:cxnLst/>
            <a:rect l="l" t="t" r="r" b="b"/>
            <a:pathLst>
              <a:path w="18876848" h="12600296">
                <a:moveTo>
                  <a:pt x="0" y="0"/>
                </a:moveTo>
                <a:lnTo>
                  <a:pt x="18876848" y="0"/>
                </a:lnTo>
                <a:lnTo>
                  <a:pt x="18876848" y="12600296"/>
                </a:lnTo>
                <a:lnTo>
                  <a:pt x="0" y="126002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 sz="1200"/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45F86E2A-C690-6C1B-FE7B-F39482D242EF}"/>
              </a:ext>
            </a:extLst>
          </p:cNvPr>
          <p:cNvSpPr/>
          <p:nvPr/>
        </p:nvSpPr>
        <p:spPr>
          <a:xfrm>
            <a:off x="-27154" y="0"/>
            <a:ext cx="12219154" cy="6865620"/>
          </a:xfrm>
          <a:custGeom>
            <a:avLst/>
            <a:gdLst/>
            <a:ahLst/>
            <a:cxnLst/>
            <a:rect l="l" t="t" r="r" b="b"/>
            <a:pathLst>
              <a:path w="18328731" h="10287000">
                <a:moveTo>
                  <a:pt x="0" y="0"/>
                </a:moveTo>
                <a:lnTo>
                  <a:pt x="18328731" y="0"/>
                </a:lnTo>
                <a:lnTo>
                  <a:pt x="18328731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O" sz="1200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807ADE1F-ABF3-FEE2-A98C-40D79F0B54CD}"/>
              </a:ext>
            </a:extLst>
          </p:cNvPr>
          <p:cNvSpPr/>
          <p:nvPr/>
        </p:nvSpPr>
        <p:spPr>
          <a:xfrm>
            <a:off x="1764101" y="0"/>
            <a:ext cx="10618384" cy="7117425"/>
          </a:xfrm>
          <a:custGeom>
            <a:avLst/>
            <a:gdLst/>
            <a:ahLst/>
            <a:cxnLst/>
            <a:rect l="l" t="t" r="r" b="b"/>
            <a:pathLst>
              <a:path w="17545028" h="11711306">
                <a:moveTo>
                  <a:pt x="0" y="0"/>
                </a:moveTo>
                <a:lnTo>
                  <a:pt x="17545028" y="0"/>
                </a:lnTo>
                <a:lnTo>
                  <a:pt x="17545028" y="11711306"/>
                </a:lnTo>
                <a:lnTo>
                  <a:pt x="0" y="117113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O" sz="1200"/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11AB3CAE-81BE-6285-11B2-4C8391095549}"/>
              </a:ext>
            </a:extLst>
          </p:cNvPr>
          <p:cNvSpPr/>
          <p:nvPr/>
        </p:nvSpPr>
        <p:spPr>
          <a:xfrm>
            <a:off x="4834058" y="7620"/>
            <a:ext cx="9043406" cy="6858000"/>
          </a:xfrm>
          <a:custGeom>
            <a:avLst/>
            <a:gdLst/>
            <a:ahLst/>
            <a:cxnLst/>
            <a:rect l="l" t="t" r="r" b="b"/>
            <a:pathLst>
              <a:path w="13565109" h="10275570">
                <a:moveTo>
                  <a:pt x="0" y="0"/>
                </a:moveTo>
                <a:lnTo>
                  <a:pt x="13565108" y="0"/>
                </a:lnTo>
                <a:lnTo>
                  <a:pt x="13565108" y="10275570"/>
                </a:lnTo>
                <a:lnTo>
                  <a:pt x="0" y="1027557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CO" sz="1200"/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915102C3-D65A-4D1A-E294-F553579FDBF6}"/>
              </a:ext>
            </a:extLst>
          </p:cNvPr>
          <p:cNvSpPr/>
          <p:nvPr/>
        </p:nvSpPr>
        <p:spPr>
          <a:xfrm>
            <a:off x="685800" y="685800"/>
            <a:ext cx="3555141" cy="417729"/>
          </a:xfrm>
          <a:custGeom>
            <a:avLst/>
            <a:gdLst/>
            <a:ahLst/>
            <a:cxnLst/>
            <a:rect l="l" t="t" r="r" b="b"/>
            <a:pathLst>
              <a:path w="5332711" h="626594">
                <a:moveTo>
                  <a:pt x="0" y="0"/>
                </a:moveTo>
                <a:lnTo>
                  <a:pt x="5332711" y="0"/>
                </a:lnTo>
                <a:lnTo>
                  <a:pt x="5332711" y="626594"/>
                </a:lnTo>
                <a:lnTo>
                  <a:pt x="0" y="62659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CO" sz="1200"/>
          </a:p>
        </p:txBody>
      </p:sp>
      <p:pic>
        <p:nvPicPr>
          <p:cNvPr id="12" name="Imagen 11" descr="Imagen que contiene Icono&#10;&#10;El contenido generado por IA puede ser incorrecto.">
            <a:extLst>
              <a:ext uri="{FF2B5EF4-FFF2-40B4-BE49-F238E27FC236}">
                <a16:creationId xmlns:a16="http://schemas.microsoft.com/office/drawing/2014/main" id="{BBC19BCB-2EC9-A5B5-E720-6D23447F2F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1301" y="5160434"/>
            <a:ext cx="289983" cy="929217"/>
          </a:xfrm>
          <a:prstGeom prst="rect">
            <a:avLst/>
          </a:prstGeom>
        </p:spPr>
      </p:pic>
      <p:sp>
        <p:nvSpPr>
          <p:cNvPr id="13" name="Título 7">
            <a:extLst>
              <a:ext uri="{FF2B5EF4-FFF2-40B4-BE49-F238E27FC236}">
                <a16:creationId xmlns:a16="http://schemas.microsoft.com/office/drawing/2014/main" id="{0C4DE9FB-8D1E-5664-A77C-7DFD35504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363" y="2937934"/>
            <a:ext cx="3603172" cy="908050"/>
          </a:xfrm>
          <a:prstGeom prst="rect">
            <a:avLst/>
          </a:prstGeom>
        </p:spPr>
        <p:txBody>
          <a:bodyPr/>
          <a:lstStyle>
            <a:lvl1pPr algn="l">
              <a:defRPr sz="2667" b="1" cap="all" baseline="0">
                <a:solidFill>
                  <a:srgbClr val="0070C0"/>
                </a:solidFill>
                <a:effectLst/>
              </a:defRPr>
            </a:lvl1pPr>
          </a:lstStyle>
          <a:p>
            <a:r>
              <a:rPr lang="es-ES">
                <a:solidFill>
                  <a:srgbClr val="0070C0"/>
                </a:solidFill>
                <a:cs typeface="Calibri"/>
              </a:rPr>
              <a:t>Haga clic para modificar el estilo de título del patrón</a:t>
            </a:r>
            <a:endParaRPr lang="es-ES" dirty="0">
              <a:solidFill>
                <a:srgbClr val="0070C0"/>
              </a:solidFill>
              <a:ea typeface="Calibri"/>
              <a:cs typeface="Calibri"/>
            </a:endParaRPr>
          </a:p>
        </p:txBody>
      </p:sp>
      <p:sp>
        <p:nvSpPr>
          <p:cNvPr id="14" name="Marcador de texto 8">
            <a:extLst>
              <a:ext uri="{FF2B5EF4-FFF2-40B4-BE49-F238E27FC236}">
                <a16:creationId xmlns:a16="http://schemas.microsoft.com/office/drawing/2014/main" id="{4CC20F7B-3B46-DC53-9BEE-C69A722AF6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363" y="1937809"/>
            <a:ext cx="3603172" cy="986518"/>
          </a:xfrm>
          <a:prstGeom prst="rect">
            <a:avLst/>
          </a:prstGeom>
        </p:spPr>
        <p:txBody>
          <a:bodyPr anchor="b"/>
          <a:lstStyle>
            <a:lvl1pPr>
              <a:buNone/>
              <a:defRPr sz="1333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867052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2">
            <a:extLst>
              <a:ext uri="{FF2B5EF4-FFF2-40B4-BE49-F238E27FC236}">
                <a16:creationId xmlns:a16="http://schemas.microsoft.com/office/drawing/2014/main" id="{C44FE56E-E5EE-578F-0CA3-921CD2A91064}"/>
              </a:ext>
            </a:extLst>
          </p:cNvPr>
          <p:cNvSpPr/>
          <p:nvPr/>
        </p:nvSpPr>
        <p:spPr>
          <a:xfrm>
            <a:off x="9284560" y="315384"/>
            <a:ext cx="2221641" cy="258979"/>
          </a:xfrm>
          <a:custGeom>
            <a:avLst/>
            <a:gdLst/>
            <a:ahLst/>
            <a:cxnLst/>
            <a:rect l="l" t="t" r="r" b="b"/>
            <a:pathLst>
              <a:path w="5332711" h="626594">
                <a:moveTo>
                  <a:pt x="0" y="0"/>
                </a:moveTo>
                <a:lnTo>
                  <a:pt x="5332711" y="0"/>
                </a:lnTo>
                <a:lnTo>
                  <a:pt x="5332711" y="626594"/>
                </a:lnTo>
                <a:lnTo>
                  <a:pt x="0" y="6265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 sz="1200"/>
          </a:p>
        </p:txBody>
      </p:sp>
      <p:pic>
        <p:nvPicPr>
          <p:cNvPr id="10" name="Imagen 9" descr="Imagen que contiene Icono&#10;&#10;El contenido generado por IA puede ser incorrecto.">
            <a:extLst>
              <a:ext uri="{FF2B5EF4-FFF2-40B4-BE49-F238E27FC236}">
                <a16:creationId xmlns:a16="http://schemas.microsoft.com/office/drawing/2014/main" id="{549ED332-8ABD-3DF0-CBC1-ACC4AF9581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301" y="5160434"/>
            <a:ext cx="289983" cy="92921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5D052F0-FB96-1FD3-3EE8-D0EFB27C01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514" y="-18568"/>
            <a:ext cx="1325336" cy="60744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991C23D-995F-E012-D68E-77380CE14B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56917" y="5675086"/>
            <a:ext cx="1049597" cy="1197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120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EBDBEE2-6CCB-4A3A-81F6-2B4F77327C1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24800" y="646299"/>
            <a:ext cx="6480000" cy="763200"/>
          </a:xfrm>
          <a:prstGeom prst="rect">
            <a:avLst/>
          </a:prstGeom>
        </p:spPr>
        <p:txBody>
          <a:bodyPr anchor="ctr"/>
          <a:lstStyle>
            <a:lvl1pPr algn="l">
              <a:defRPr b="1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Haga </a:t>
            </a:r>
            <a:r>
              <a:rPr lang="en-US" dirty="0" err="1"/>
              <a:t>clic</a:t>
            </a:r>
            <a:r>
              <a:rPr lang="en-US" dirty="0"/>
              <a:t> para </a:t>
            </a:r>
            <a:r>
              <a:rPr lang="en-US" dirty="0" err="1"/>
              <a:t>agregar</a:t>
            </a:r>
            <a:r>
              <a:rPr lang="en-US" dirty="0"/>
              <a:t> </a:t>
            </a:r>
            <a:r>
              <a:rPr lang="en-US" dirty="0" err="1"/>
              <a:t>título</a:t>
            </a:r>
            <a:endParaRPr lang="en-US" dirty="0"/>
          </a:p>
        </p:txBody>
      </p:sp>
      <p:sp>
        <p:nvSpPr>
          <p:cNvPr id="12" name="Freeform 2">
            <a:extLst>
              <a:ext uri="{FF2B5EF4-FFF2-40B4-BE49-F238E27FC236}">
                <a16:creationId xmlns:a16="http://schemas.microsoft.com/office/drawing/2014/main" id="{BCA3B11C-2B49-51F7-4DAC-97984B106FCF}"/>
              </a:ext>
            </a:extLst>
          </p:cNvPr>
          <p:cNvSpPr/>
          <p:nvPr/>
        </p:nvSpPr>
        <p:spPr>
          <a:xfrm>
            <a:off x="9284560" y="315384"/>
            <a:ext cx="2221641" cy="258979"/>
          </a:xfrm>
          <a:custGeom>
            <a:avLst/>
            <a:gdLst/>
            <a:ahLst/>
            <a:cxnLst/>
            <a:rect l="l" t="t" r="r" b="b"/>
            <a:pathLst>
              <a:path w="5332711" h="626594">
                <a:moveTo>
                  <a:pt x="0" y="0"/>
                </a:moveTo>
                <a:lnTo>
                  <a:pt x="5332711" y="0"/>
                </a:lnTo>
                <a:lnTo>
                  <a:pt x="5332711" y="626594"/>
                </a:lnTo>
                <a:lnTo>
                  <a:pt x="0" y="6265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 sz="1200"/>
          </a:p>
        </p:txBody>
      </p:sp>
      <p:pic>
        <p:nvPicPr>
          <p:cNvPr id="13" name="Imagen 12" descr="Imagen que contiene Icono&#10;&#10;El contenido generado por IA puede ser incorrecto.">
            <a:extLst>
              <a:ext uri="{FF2B5EF4-FFF2-40B4-BE49-F238E27FC236}">
                <a16:creationId xmlns:a16="http://schemas.microsoft.com/office/drawing/2014/main" id="{639BF473-1012-2E4D-E215-360DC2D1B7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301" y="5160434"/>
            <a:ext cx="289983" cy="929217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2050ED6-38AC-FCCF-B916-979D31CF07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514" y="-18568"/>
            <a:ext cx="1325336" cy="607445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CEC2B703-1621-4423-8C8D-F780800755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56917" y="5675086"/>
            <a:ext cx="1049597" cy="1197429"/>
          </a:xfrm>
          <a:prstGeom prst="rect">
            <a:avLst/>
          </a:prstGeom>
        </p:spPr>
      </p:pic>
      <p:sp>
        <p:nvSpPr>
          <p:cNvPr id="17" name="Marcador de contenido 6">
            <a:extLst>
              <a:ext uri="{FF2B5EF4-FFF2-40B4-BE49-F238E27FC236}">
                <a16:creationId xmlns:a16="http://schemas.microsoft.com/office/drawing/2014/main" id="{B50AA92E-8835-33F3-1242-D06C651FF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5336" y="2019300"/>
            <a:ext cx="9541328" cy="414670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s-ES">
                <a:solidFill>
                  <a:schemeClr val="bg1">
                    <a:lumMod val="50000"/>
                  </a:schemeClr>
                </a:solidFill>
                <a:cs typeface="Calibri"/>
              </a:rPr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620310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C37F3649-9125-D62C-756E-F616BE51CA7D}"/>
              </a:ext>
            </a:extLst>
          </p:cNvPr>
          <p:cNvSpPr/>
          <p:nvPr/>
        </p:nvSpPr>
        <p:spPr>
          <a:xfrm>
            <a:off x="0" y="137"/>
            <a:ext cx="12192000" cy="6874965"/>
          </a:xfrm>
          <a:custGeom>
            <a:avLst/>
            <a:gdLst/>
            <a:ahLst/>
            <a:cxnLst/>
            <a:rect l="l" t="t" r="r" b="b"/>
            <a:pathLst>
              <a:path w="18288000" h="10355580">
                <a:moveTo>
                  <a:pt x="0" y="0"/>
                </a:moveTo>
                <a:lnTo>
                  <a:pt x="18288000" y="0"/>
                </a:lnTo>
                <a:lnTo>
                  <a:pt x="18288000" y="10355580"/>
                </a:lnTo>
                <a:lnTo>
                  <a:pt x="0" y="103555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 sz="1200"/>
          </a:p>
        </p:txBody>
      </p:sp>
      <p:pic>
        <p:nvPicPr>
          <p:cNvPr id="6" name="Imagen 5" descr="Icono&#10;&#10;El contenido generado por IA puede ser incorrecto.">
            <a:extLst>
              <a:ext uri="{FF2B5EF4-FFF2-40B4-BE49-F238E27FC236}">
                <a16:creationId xmlns:a16="http://schemas.microsoft.com/office/drawing/2014/main" id="{D19DBF55-4013-C8A0-7D9B-278CFF9339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626" y="5172982"/>
            <a:ext cx="335643" cy="1111251"/>
          </a:xfrm>
          <a:prstGeom prst="rect">
            <a:avLst/>
          </a:prstGeom>
        </p:spPr>
      </p:pic>
      <p:sp>
        <p:nvSpPr>
          <p:cNvPr id="7" name="CuadroTexto 2">
            <a:extLst>
              <a:ext uri="{FF2B5EF4-FFF2-40B4-BE49-F238E27FC236}">
                <a16:creationId xmlns:a16="http://schemas.microsoft.com/office/drawing/2014/main" id="{1E8E9543-049B-5F58-C179-2543A63D1F2F}"/>
              </a:ext>
            </a:extLst>
          </p:cNvPr>
          <p:cNvSpPr txBox="1"/>
          <p:nvPr/>
        </p:nvSpPr>
        <p:spPr>
          <a:xfrm>
            <a:off x="960871" y="1840078"/>
            <a:ext cx="3903133" cy="1046440"/>
          </a:xfrm>
          <a:prstGeom prst="rect">
            <a:avLst/>
          </a:prstGeom>
          <a:noFill/>
        </p:spPr>
        <p:txBody>
          <a:bodyPr rot="0" spcFirstLastPara="0" vert="horz" wrap="square" lIns="60960" tIns="30480" rIns="60960" bIns="3048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6400" b="1">
                <a:solidFill>
                  <a:srgbClr val="007DC5"/>
                </a:solidFill>
                <a:latin typeface="Quire Sans"/>
                <a:ea typeface="Calibri"/>
                <a:cs typeface="Quire Sans"/>
              </a:rPr>
              <a:t>¡Gracias!</a:t>
            </a:r>
            <a:endParaRPr lang="es-ES" sz="6400" b="1">
              <a:solidFill>
                <a:srgbClr val="007DC5"/>
              </a:solidFill>
              <a:latin typeface="Quire Sans"/>
              <a:cs typeface="Quire Sans"/>
            </a:endParaRPr>
          </a:p>
        </p:txBody>
      </p:sp>
      <p:sp>
        <p:nvSpPr>
          <p:cNvPr id="8" name="CuadroTexto 2">
            <a:extLst>
              <a:ext uri="{FF2B5EF4-FFF2-40B4-BE49-F238E27FC236}">
                <a16:creationId xmlns:a16="http://schemas.microsoft.com/office/drawing/2014/main" id="{15C935BD-D679-3600-CD22-DA8A3DA589FE}"/>
              </a:ext>
            </a:extLst>
          </p:cNvPr>
          <p:cNvSpPr txBox="1"/>
          <p:nvPr/>
        </p:nvSpPr>
        <p:spPr>
          <a:xfrm>
            <a:off x="907955" y="1797745"/>
            <a:ext cx="3903133" cy="1046440"/>
          </a:xfrm>
          <a:prstGeom prst="rect">
            <a:avLst/>
          </a:prstGeom>
          <a:noFill/>
        </p:spPr>
        <p:txBody>
          <a:bodyPr rot="0" spcFirstLastPara="0" vert="horz" wrap="square" lIns="60960" tIns="30480" rIns="60960" bIns="3048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6400" b="1">
                <a:solidFill>
                  <a:srgbClr val="FFFFFF"/>
                </a:solidFill>
                <a:latin typeface="Quire Sans"/>
                <a:ea typeface="Calibri"/>
                <a:cs typeface="Quire Sans"/>
              </a:rPr>
              <a:t>¡Gracias!</a:t>
            </a:r>
            <a:endParaRPr lang="es-ES" sz="6400" b="1">
              <a:solidFill>
                <a:srgbClr val="FFFFFF"/>
              </a:solidFill>
              <a:latin typeface="Quire Sans"/>
              <a:cs typeface="Quire Sans"/>
            </a:endParaRPr>
          </a:p>
        </p:txBody>
      </p:sp>
      <p:sp>
        <p:nvSpPr>
          <p:cNvPr id="9" name="CuadroTexto 2">
            <a:extLst>
              <a:ext uri="{FF2B5EF4-FFF2-40B4-BE49-F238E27FC236}">
                <a16:creationId xmlns:a16="http://schemas.microsoft.com/office/drawing/2014/main" id="{1E3D9D71-EE52-EE8D-2ED4-3B1495FE0704}"/>
              </a:ext>
            </a:extLst>
          </p:cNvPr>
          <p:cNvSpPr txBox="1"/>
          <p:nvPr/>
        </p:nvSpPr>
        <p:spPr>
          <a:xfrm>
            <a:off x="909583" y="3104379"/>
            <a:ext cx="4485217" cy="1497589"/>
          </a:xfrm>
          <a:prstGeom prst="rect">
            <a:avLst/>
          </a:prstGeom>
          <a:noFill/>
        </p:spPr>
        <p:txBody>
          <a:bodyPr rot="0" spcFirstLastPara="0" vert="horz" wrap="square" lIns="60960" tIns="30480" rIns="60960" bIns="3048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733" b="1">
                <a:solidFill>
                  <a:srgbClr val="FFC000"/>
                </a:solidFill>
                <a:ea typeface="+mn-lt"/>
                <a:cs typeface="+mn-lt"/>
              </a:rPr>
              <a:t>35 años cuidando historias</a:t>
            </a:r>
            <a:endParaRPr lang="es-ES" sz="1733" b="1">
              <a:solidFill>
                <a:srgbClr val="FFC000"/>
              </a:solidFill>
              <a:ea typeface="Calibri"/>
              <a:cs typeface="Calibri"/>
            </a:endParaRPr>
          </a:p>
          <a:p>
            <a:r>
              <a:rPr lang="es-ES" sz="1733">
                <a:solidFill>
                  <a:srgbClr val="FFFFFF"/>
                </a:solidFill>
                <a:ea typeface="+mn-lt"/>
                <a:cs typeface="+mn-lt"/>
              </a:rPr>
              <a:t>No hablamos solo de trayectoria institucional, sino de </a:t>
            </a:r>
            <a:r>
              <a:rPr lang="es-ES" sz="1733" b="1">
                <a:solidFill>
                  <a:srgbClr val="FFFFFF"/>
                </a:solidFill>
                <a:ea typeface="+mn-lt"/>
                <a:cs typeface="+mn-lt"/>
              </a:rPr>
              <a:t>personas, familias, momentos y decisiones</a:t>
            </a:r>
            <a:r>
              <a:rPr lang="es-ES" sz="1733">
                <a:solidFill>
                  <a:srgbClr val="FFFFFF"/>
                </a:solidFill>
                <a:ea typeface="+mn-lt"/>
                <a:cs typeface="+mn-lt"/>
              </a:rPr>
              <a:t> que han pasado por </a:t>
            </a:r>
            <a:r>
              <a:rPr lang="es-ES" sz="1733" u="sng">
                <a:solidFill>
                  <a:srgbClr val="FFFFFF"/>
                </a:solidFill>
                <a:ea typeface="+mn-lt"/>
                <a:cs typeface="+mn-lt"/>
              </a:rPr>
              <a:t>Salud Total EPS-S</a:t>
            </a:r>
            <a:endParaRPr lang="es-ES" sz="1733" u="sng">
              <a:solidFill>
                <a:srgbClr val="FFFFFF"/>
              </a:solidFill>
              <a:ea typeface="Calibri"/>
              <a:cs typeface="Calibri"/>
            </a:endParaRPr>
          </a:p>
          <a:p>
            <a:endParaRPr lang="es-ES" sz="2400" b="1" dirty="0">
              <a:solidFill>
                <a:srgbClr val="FFFFFF"/>
              </a:solidFill>
              <a:latin typeface="Quire Sans"/>
              <a:ea typeface="Calibri"/>
              <a:cs typeface="Quire Sans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EFABB08-22C9-40FD-BBA9-F87286EC6D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8850" y="4844399"/>
            <a:ext cx="3575050" cy="334433"/>
          </a:xfrm>
          <a:prstGeom prst="rect">
            <a:avLst/>
          </a:prstGeom>
        </p:spPr>
      </p:pic>
      <p:pic>
        <p:nvPicPr>
          <p:cNvPr id="11" name="Imagen 10" descr="Forma&#10;&#10;El contenido generado por IA puede ser incorrecto.">
            <a:extLst>
              <a:ext uri="{FF2B5EF4-FFF2-40B4-BE49-F238E27FC236}">
                <a16:creationId xmlns:a16="http://schemas.microsoft.com/office/drawing/2014/main" id="{7C825307-A6A8-A237-D007-9A30FF4DED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35092" y="3852906"/>
            <a:ext cx="87297" cy="120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024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0943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8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99830C-1E5E-4950-57A4-7CC99EA5F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363" y="2723616"/>
            <a:ext cx="3603172" cy="908050"/>
          </a:xfrm>
        </p:spPr>
        <p:txBody>
          <a:bodyPr/>
          <a:lstStyle/>
          <a:p>
            <a:r>
              <a:rPr lang="es-ES" dirty="0"/>
              <a:t>ACOMPAÑAMIENTO AL PROTEGIDO </a:t>
            </a:r>
            <a:br>
              <a:rPr lang="es-ES" dirty="0"/>
            </a:br>
            <a:r>
              <a:rPr lang="es-ES" dirty="0"/>
              <a:t>Corte 30 Junio 2026</a:t>
            </a:r>
            <a:endParaRPr lang="es-CO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837007-20B9-C5A7-D6FA-3A60993A31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FD2323BC-AFF0-CCBA-60EA-F2D217C2CF83}"/>
              </a:ext>
            </a:extLst>
          </p:cNvPr>
          <p:cNvSpPr txBox="1"/>
          <p:nvPr/>
        </p:nvSpPr>
        <p:spPr>
          <a:xfrm>
            <a:off x="2962917" y="215902"/>
            <a:ext cx="5480988" cy="645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217">
              <a:lnSpc>
                <a:spcPts val="5000"/>
              </a:lnSpc>
              <a:defRPr/>
            </a:pPr>
            <a:r>
              <a:rPr lang="en-US" sz="2000" b="1" dirty="0">
                <a:solidFill>
                  <a:srgbClr val="0B0F34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RESULTADOS CANALES DE ATENCIÓN 2026</a:t>
            </a:r>
          </a:p>
        </p:txBody>
      </p:sp>
      <p:grpSp>
        <p:nvGrpSpPr>
          <p:cNvPr id="6" name="Group 63">
            <a:extLst>
              <a:ext uri="{FF2B5EF4-FFF2-40B4-BE49-F238E27FC236}">
                <a16:creationId xmlns:a16="http://schemas.microsoft.com/office/drawing/2014/main" id="{BB7F2845-F869-5E7A-6240-2557E3849234}"/>
              </a:ext>
            </a:extLst>
          </p:cNvPr>
          <p:cNvGrpSpPr/>
          <p:nvPr/>
        </p:nvGrpSpPr>
        <p:grpSpPr>
          <a:xfrm>
            <a:off x="1014388" y="1708077"/>
            <a:ext cx="4601664" cy="1798082"/>
            <a:chOff x="1952375" y="3445976"/>
            <a:chExt cx="9203327" cy="3596164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C48013FE-411B-D5D7-6C6B-0D2E36AE8DB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952375" y="3445976"/>
              <a:ext cx="9203327" cy="3596164"/>
            </a:xfrm>
            <a:prstGeom prst="roundRect">
              <a:avLst>
                <a:gd name="adj" fmla="val 10598"/>
              </a:avLst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3266">
                <a:solidFill>
                  <a:srgbClr val="0F1445"/>
                </a:solidFill>
                <a:latin typeface="Calibri" panose="020F0502020204030204"/>
              </a:endParaRPr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03F4B161-62A6-3D67-CB29-BD7DBB82F97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 flipH="1">
              <a:off x="1211392" y="4187926"/>
              <a:ext cx="3594240" cy="2112264"/>
            </a:xfrm>
            <a:prstGeom prst="round2SameRect">
              <a:avLst/>
            </a:pr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3266">
                <a:solidFill>
                  <a:srgbClr val="0F1445"/>
                </a:solidFill>
                <a:latin typeface="Calibri" panose="020F0502020204030204"/>
              </a:endParaRPr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7D30A045-1E21-6295-FFEE-231038FA22D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724458" y="3904095"/>
              <a:ext cx="2680370" cy="2679926"/>
            </a:xfrm>
            <a:custGeom>
              <a:avLst/>
              <a:gdLst>
                <a:gd name="T0" fmla="*/ 1772 w 3544"/>
                <a:gd name="T1" fmla="*/ 3543 h 3544"/>
                <a:gd name="T2" fmla="*/ 1772 w 3544"/>
                <a:gd name="T3" fmla="*/ 3543 h 3544"/>
                <a:gd name="T4" fmla="*/ 3543 w 3544"/>
                <a:gd name="T5" fmla="*/ 1771 h 3544"/>
                <a:gd name="T6" fmla="*/ 3543 w 3544"/>
                <a:gd name="T7" fmla="*/ 1771 h 3544"/>
                <a:gd name="T8" fmla="*/ 1772 w 3544"/>
                <a:gd name="T9" fmla="*/ 0 h 3544"/>
                <a:gd name="T10" fmla="*/ 1772 w 3544"/>
                <a:gd name="T11" fmla="*/ 0 h 3544"/>
                <a:gd name="T12" fmla="*/ 0 w 3544"/>
                <a:gd name="T13" fmla="*/ 1771 h 3544"/>
                <a:gd name="T14" fmla="*/ 0 w 3544"/>
                <a:gd name="T15" fmla="*/ 1771 h 3544"/>
                <a:gd name="T16" fmla="*/ 1772 w 3544"/>
                <a:gd name="T17" fmla="*/ 3543 h 3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44" h="3544">
                  <a:moveTo>
                    <a:pt x="1772" y="3543"/>
                  </a:moveTo>
                  <a:lnTo>
                    <a:pt x="1772" y="3543"/>
                  </a:lnTo>
                  <a:cubicBezTo>
                    <a:pt x="2750" y="3543"/>
                    <a:pt x="3543" y="2750"/>
                    <a:pt x="3543" y="1771"/>
                  </a:cubicBezTo>
                  <a:lnTo>
                    <a:pt x="3543" y="1771"/>
                  </a:lnTo>
                  <a:cubicBezTo>
                    <a:pt x="3543" y="793"/>
                    <a:pt x="2750" y="0"/>
                    <a:pt x="1772" y="0"/>
                  </a:cubicBezTo>
                  <a:lnTo>
                    <a:pt x="1772" y="0"/>
                  </a:lnTo>
                  <a:cubicBezTo>
                    <a:pt x="793" y="0"/>
                    <a:pt x="0" y="793"/>
                    <a:pt x="0" y="1771"/>
                  </a:cubicBezTo>
                  <a:lnTo>
                    <a:pt x="0" y="1771"/>
                  </a:lnTo>
                  <a:cubicBezTo>
                    <a:pt x="0" y="2750"/>
                    <a:pt x="793" y="3543"/>
                    <a:pt x="1772" y="3543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3266">
                <a:solidFill>
                  <a:srgbClr val="0F1445"/>
                </a:solidFill>
                <a:latin typeface="Calibri" panose="020F0502020204030204"/>
              </a:endParaRPr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E69A180A-971B-6CB5-07D7-D5E456136CF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684452" y="3864096"/>
              <a:ext cx="2760384" cy="2759925"/>
            </a:xfrm>
            <a:custGeom>
              <a:avLst/>
              <a:gdLst>
                <a:gd name="T0" fmla="*/ 3542 w 3653"/>
                <a:gd name="T1" fmla="*/ 1825 h 3652"/>
                <a:gd name="T2" fmla="*/ 3542 w 3653"/>
                <a:gd name="T3" fmla="*/ 1825 h 3652"/>
                <a:gd name="T4" fmla="*/ 1826 w 3653"/>
                <a:gd name="T5" fmla="*/ 108 h 3652"/>
                <a:gd name="T6" fmla="*/ 1826 w 3653"/>
                <a:gd name="T7" fmla="*/ 108 h 3652"/>
                <a:gd name="T8" fmla="*/ 109 w 3653"/>
                <a:gd name="T9" fmla="*/ 1825 h 3652"/>
                <a:gd name="T10" fmla="*/ 109 w 3653"/>
                <a:gd name="T11" fmla="*/ 1825 h 3652"/>
                <a:gd name="T12" fmla="*/ 1826 w 3653"/>
                <a:gd name="T13" fmla="*/ 3543 h 3652"/>
                <a:gd name="T14" fmla="*/ 1826 w 3653"/>
                <a:gd name="T15" fmla="*/ 3543 h 3652"/>
                <a:gd name="T16" fmla="*/ 3542 w 3653"/>
                <a:gd name="T17" fmla="*/ 1825 h 3652"/>
                <a:gd name="T18" fmla="*/ 0 w 3653"/>
                <a:gd name="T19" fmla="*/ 1825 h 3652"/>
                <a:gd name="T20" fmla="*/ 0 w 3653"/>
                <a:gd name="T21" fmla="*/ 1825 h 3652"/>
                <a:gd name="T22" fmla="*/ 1826 w 3653"/>
                <a:gd name="T23" fmla="*/ 0 h 3652"/>
                <a:gd name="T24" fmla="*/ 1826 w 3653"/>
                <a:gd name="T25" fmla="*/ 0 h 3652"/>
                <a:gd name="T26" fmla="*/ 3652 w 3653"/>
                <a:gd name="T27" fmla="*/ 1825 h 3652"/>
                <a:gd name="T28" fmla="*/ 3652 w 3653"/>
                <a:gd name="T29" fmla="*/ 1825 h 3652"/>
                <a:gd name="T30" fmla="*/ 1826 w 3653"/>
                <a:gd name="T31" fmla="*/ 3651 h 3652"/>
                <a:gd name="T32" fmla="*/ 1826 w 3653"/>
                <a:gd name="T33" fmla="*/ 3651 h 3652"/>
                <a:gd name="T34" fmla="*/ 0 w 3653"/>
                <a:gd name="T35" fmla="*/ 1825 h 3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53" h="3652">
                  <a:moveTo>
                    <a:pt x="3542" y="1825"/>
                  </a:moveTo>
                  <a:lnTo>
                    <a:pt x="3542" y="1825"/>
                  </a:lnTo>
                  <a:cubicBezTo>
                    <a:pt x="3542" y="878"/>
                    <a:pt x="2772" y="108"/>
                    <a:pt x="1826" y="108"/>
                  </a:cubicBezTo>
                  <a:lnTo>
                    <a:pt x="1826" y="108"/>
                  </a:lnTo>
                  <a:cubicBezTo>
                    <a:pt x="879" y="108"/>
                    <a:pt x="109" y="878"/>
                    <a:pt x="109" y="1825"/>
                  </a:cubicBezTo>
                  <a:lnTo>
                    <a:pt x="109" y="1825"/>
                  </a:lnTo>
                  <a:cubicBezTo>
                    <a:pt x="109" y="2772"/>
                    <a:pt x="879" y="3543"/>
                    <a:pt x="1826" y="3543"/>
                  </a:cubicBezTo>
                  <a:lnTo>
                    <a:pt x="1826" y="3543"/>
                  </a:lnTo>
                  <a:cubicBezTo>
                    <a:pt x="2772" y="3543"/>
                    <a:pt x="3542" y="2772"/>
                    <a:pt x="3542" y="1825"/>
                  </a:cubicBezTo>
                  <a:close/>
                  <a:moveTo>
                    <a:pt x="0" y="1825"/>
                  </a:moveTo>
                  <a:lnTo>
                    <a:pt x="0" y="1825"/>
                  </a:lnTo>
                  <a:cubicBezTo>
                    <a:pt x="0" y="819"/>
                    <a:pt x="819" y="0"/>
                    <a:pt x="1826" y="0"/>
                  </a:cubicBezTo>
                  <a:lnTo>
                    <a:pt x="1826" y="0"/>
                  </a:lnTo>
                  <a:cubicBezTo>
                    <a:pt x="2832" y="0"/>
                    <a:pt x="3652" y="819"/>
                    <a:pt x="3652" y="1825"/>
                  </a:cubicBezTo>
                  <a:lnTo>
                    <a:pt x="3652" y="1825"/>
                  </a:lnTo>
                  <a:cubicBezTo>
                    <a:pt x="3652" y="2832"/>
                    <a:pt x="2832" y="3651"/>
                    <a:pt x="1826" y="3651"/>
                  </a:cubicBezTo>
                  <a:lnTo>
                    <a:pt x="1826" y="3651"/>
                  </a:lnTo>
                  <a:cubicBezTo>
                    <a:pt x="819" y="3651"/>
                    <a:pt x="0" y="2832"/>
                    <a:pt x="0" y="182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3266">
                <a:solidFill>
                  <a:srgbClr val="0F1445"/>
                </a:solidFill>
                <a:latin typeface="Calibri" panose="020F0502020204030204"/>
              </a:endParaRPr>
            </a:p>
          </p:txBody>
        </p:sp>
      </p:grpSp>
      <p:sp>
        <p:nvSpPr>
          <p:cNvPr id="11" name="TextBox 24">
            <a:extLst>
              <a:ext uri="{FF2B5EF4-FFF2-40B4-BE49-F238E27FC236}">
                <a16:creationId xmlns:a16="http://schemas.microsoft.com/office/drawing/2014/main" id="{E3C96944-56B1-620B-ED9E-8AF83D3F603B}"/>
              </a:ext>
            </a:extLst>
          </p:cNvPr>
          <p:cNvSpPr txBox="1"/>
          <p:nvPr/>
        </p:nvSpPr>
        <p:spPr>
          <a:xfrm>
            <a:off x="1650632" y="2229615"/>
            <a:ext cx="766557" cy="78483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 defTabSz="914217">
              <a:defRPr/>
            </a:pPr>
            <a:r>
              <a:rPr lang="en-US" sz="4500" b="1">
                <a:solidFill>
                  <a:srgbClr val="0B0F34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01</a:t>
            </a:r>
          </a:p>
        </p:txBody>
      </p:sp>
      <p:sp>
        <p:nvSpPr>
          <p:cNvPr id="12" name="TextBox 26">
            <a:extLst>
              <a:ext uri="{FF2B5EF4-FFF2-40B4-BE49-F238E27FC236}">
                <a16:creationId xmlns:a16="http://schemas.microsoft.com/office/drawing/2014/main" id="{67F71047-8317-15A0-A1B8-59273DB4B397}"/>
              </a:ext>
            </a:extLst>
          </p:cNvPr>
          <p:cNvSpPr txBox="1"/>
          <p:nvPr/>
        </p:nvSpPr>
        <p:spPr>
          <a:xfrm>
            <a:off x="3344050" y="1952048"/>
            <a:ext cx="1638590" cy="276999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defTabSz="914217">
              <a:defRPr/>
            </a:pPr>
            <a:r>
              <a:rPr lang="en-US" sz="1200" b="1" dirty="0">
                <a:solidFill>
                  <a:srgbClr val="0B0F34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VISITAS RECIBIDAS 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BEE3CAF-4113-11BD-3AB3-29ACA27EAE0A}"/>
              </a:ext>
            </a:extLst>
          </p:cNvPr>
          <p:cNvSpPr txBox="1">
            <a:spLocks/>
          </p:cNvSpPr>
          <p:nvPr/>
        </p:nvSpPr>
        <p:spPr>
          <a:xfrm>
            <a:off x="3099647" y="2163327"/>
            <a:ext cx="2127395" cy="287899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43818">
              <a:lnSpc>
                <a:spcPts val="2050"/>
              </a:lnSpc>
              <a:defRPr/>
            </a:pPr>
            <a:r>
              <a:rPr lang="en-US" sz="1200" b="1" dirty="0">
                <a:solidFill>
                  <a:srgbClr val="0B0F3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3.263.129</a:t>
            </a:r>
          </a:p>
        </p:txBody>
      </p:sp>
      <p:grpSp>
        <p:nvGrpSpPr>
          <p:cNvPr id="14" name="Group 64">
            <a:extLst>
              <a:ext uri="{FF2B5EF4-FFF2-40B4-BE49-F238E27FC236}">
                <a16:creationId xmlns:a16="http://schemas.microsoft.com/office/drawing/2014/main" id="{A16B7FE5-F72E-8B32-6821-D494055AD30F}"/>
              </a:ext>
            </a:extLst>
          </p:cNvPr>
          <p:cNvGrpSpPr/>
          <p:nvPr/>
        </p:nvGrpSpPr>
        <p:grpSpPr>
          <a:xfrm>
            <a:off x="977775" y="4321809"/>
            <a:ext cx="4601664" cy="1798082"/>
            <a:chOff x="1952375" y="8643618"/>
            <a:chExt cx="9203327" cy="3596164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4DDF5AC3-A3A2-887C-6A2F-393F6055869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952375" y="8643618"/>
              <a:ext cx="9203327" cy="3596164"/>
            </a:xfrm>
            <a:prstGeom prst="roundRect">
              <a:avLst>
                <a:gd name="adj" fmla="val 10598"/>
              </a:avLst>
            </a:prstGeom>
            <a:solidFill>
              <a:schemeClr val="accent3">
                <a:lumMod val="20000"/>
                <a:lumOff val="80000"/>
                <a:alpha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3266">
                <a:solidFill>
                  <a:srgbClr val="0F1445"/>
                </a:solidFill>
                <a:latin typeface="Calibri" panose="020F0502020204030204"/>
              </a:endParaRPr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E7B4CBA2-DCC1-21DF-7FD7-D05E33ED294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 flipH="1">
              <a:off x="1211392" y="9385568"/>
              <a:ext cx="3594240" cy="2112264"/>
            </a:xfrm>
            <a:prstGeom prst="round2SameRect">
              <a:avLst/>
            </a:pr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3266">
                <a:solidFill>
                  <a:srgbClr val="0F1445"/>
                </a:solidFill>
                <a:latin typeface="Calibri" panose="020F0502020204030204"/>
              </a:endParaRPr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2B3D144C-DC2F-8F71-A360-91D9517C6C4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724458" y="9101737"/>
              <a:ext cx="2680370" cy="2679926"/>
            </a:xfrm>
            <a:custGeom>
              <a:avLst/>
              <a:gdLst>
                <a:gd name="T0" fmla="*/ 1772 w 3544"/>
                <a:gd name="T1" fmla="*/ 3543 h 3544"/>
                <a:gd name="T2" fmla="*/ 1772 w 3544"/>
                <a:gd name="T3" fmla="*/ 3543 h 3544"/>
                <a:gd name="T4" fmla="*/ 3543 w 3544"/>
                <a:gd name="T5" fmla="*/ 1771 h 3544"/>
                <a:gd name="T6" fmla="*/ 3543 w 3544"/>
                <a:gd name="T7" fmla="*/ 1771 h 3544"/>
                <a:gd name="T8" fmla="*/ 1772 w 3544"/>
                <a:gd name="T9" fmla="*/ 0 h 3544"/>
                <a:gd name="T10" fmla="*/ 1772 w 3544"/>
                <a:gd name="T11" fmla="*/ 0 h 3544"/>
                <a:gd name="T12" fmla="*/ 0 w 3544"/>
                <a:gd name="T13" fmla="*/ 1771 h 3544"/>
                <a:gd name="T14" fmla="*/ 0 w 3544"/>
                <a:gd name="T15" fmla="*/ 1771 h 3544"/>
                <a:gd name="T16" fmla="*/ 1772 w 3544"/>
                <a:gd name="T17" fmla="*/ 3543 h 3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44" h="3544">
                  <a:moveTo>
                    <a:pt x="1772" y="3543"/>
                  </a:moveTo>
                  <a:lnTo>
                    <a:pt x="1772" y="3543"/>
                  </a:lnTo>
                  <a:cubicBezTo>
                    <a:pt x="2750" y="3543"/>
                    <a:pt x="3543" y="2750"/>
                    <a:pt x="3543" y="1771"/>
                  </a:cubicBezTo>
                  <a:lnTo>
                    <a:pt x="3543" y="1771"/>
                  </a:lnTo>
                  <a:cubicBezTo>
                    <a:pt x="3543" y="793"/>
                    <a:pt x="2750" y="0"/>
                    <a:pt x="1772" y="0"/>
                  </a:cubicBezTo>
                  <a:lnTo>
                    <a:pt x="1772" y="0"/>
                  </a:lnTo>
                  <a:cubicBezTo>
                    <a:pt x="793" y="0"/>
                    <a:pt x="0" y="793"/>
                    <a:pt x="0" y="1771"/>
                  </a:cubicBezTo>
                  <a:lnTo>
                    <a:pt x="0" y="1771"/>
                  </a:lnTo>
                  <a:cubicBezTo>
                    <a:pt x="0" y="2750"/>
                    <a:pt x="793" y="3543"/>
                    <a:pt x="1772" y="3543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3266">
                <a:solidFill>
                  <a:srgbClr val="0F1445"/>
                </a:solidFill>
                <a:latin typeface="Calibri" panose="020F0502020204030204"/>
              </a:endParaRPr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8257A7A0-2B54-49E0-C7F4-C77A6026262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684452" y="9061738"/>
              <a:ext cx="2760384" cy="2759925"/>
            </a:xfrm>
            <a:custGeom>
              <a:avLst/>
              <a:gdLst>
                <a:gd name="T0" fmla="*/ 3542 w 3653"/>
                <a:gd name="T1" fmla="*/ 1825 h 3652"/>
                <a:gd name="T2" fmla="*/ 3542 w 3653"/>
                <a:gd name="T3" fmla="*/ 1825 h 3652"/>
                <a:gd name="T4" fmla="*/ 1826 w 3653"/>
                <a:gd name="T5" fmla="*/ 108 h 3652"/>
                <a:gd name="T6" fmla="*/ 1826 w 3653"/>
                <a:gd name="T7" fmla="*/ 108 h 3652"/>
                <a:gd name="T8" fmla="*/ 109 w 3653"/>
                <a:gd name="T9" fmla="*/ 1825 h 3652"/>
                <a:gd name="T10" fmla="*/ 109 w 3653"/>
                <a:gd name="T11" fmla="*/ 1825 h 3652"/>
                <a:gd name="T12" fmla="*/ 1826 w 3653"/>
                <a:gd name="T13" fmla="*/ 3543 h 3652"/>
                <a:gd name="T14" fmla="*/ 1826 w 3653"/>
                <a:gd name="T15" fmla="*/ 3543 h 3652"/>
                <a:gd name="T16" fmla="*/ 3542 w 3653"/>
                <a:gd name="T17" fmla="*/ 1825 h 3652"/>
                <a:gd name="T18" fmla="*/ 0 w 3653"/>
                <a:gd name="T19" fmla="*/ 1825 h 3652"/>
                <a:gd name="T20" fmla="*/ 0 w 3653"/>
                <a:gd name="T21" fmla="*/ 1825 h 3652"/>
                <a:gd name="T22" fmla="*/ 1826 w 3653"/>
                <a:gd name="T23" fmla="*/ 0 h 3652"/>
                <a:gd name="T24" fmla="*/ 1826 w 3653"/>
                <a:gd name="T25" fmla="*/ 0 h 3652"/>
                <a:gd name="T26" fmla="*/ 3652 w 3653"/>
                <a:gd name="T27" fmla="*/ 1825 h 3652"/>
                <a:gd name="T28" fmla="*/ 3652 w 3653"/>
                <a:gd name="T29" fmla="*/ 1825 h 3652"/>
                <a:gd name="T30" fmla="*/ 1826 w 3653"/>
                <a:gd name="T31" fmla="*/ 3651 h 3652"/>
                <a:gd name="T32" fmla="*/ 1826 w 3653"/>
                <a:gd name="T33" fmla="*/ 3651 h 3652"/>
                <a:gd name="T34" fmla="*/ 0 w 3653"/>
                <a:gd name="T35" fmla="*/ 1825 h 3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53" h="3652">
                  <a:moveTo>
                    <a:pt x="3542" y="1825"/>
                  </a:moveTo>
                  <a:lnTo>
                    <a:pt x="3542" y="1825"/>
                  </a:lnTo>
                  <a:cubicBezTo>
                    <a:pt x="3542" y="878"/>
                    <a:pt x="2772" y="108"/>
                    <a:pt x="1826" y="108"/>
                  </a:cubicBezTo>
                  <a:lnTo>
                    <a:pt x="1826" y="108"/>
                  </a:lnTo>
                  <a:cubicBezTo>
                    <a:pt x="879" y="108"/>
                    <a:pt x="109" y="878"/>
                    <a:pt x="109" y="1825"/>
                  </a:cubicBezTo>
                  <a:lnTo>
                    <a:pt x="109" y="1825"/>
                  </a:lnTo>
                  <a:cubicBezTo>
                    <a:pt x="109" y="2772"/>
                    <a:pt x="879" y="3543"/>
                    <a:pt x="1826" y="3543"/>
                  </a:cubicBezTo>
                  <a:lnTo>
                    <a:pt x="1826" y="3543"/>
                  </a:lnTo>
                  <a:cubicBezTo>
                    <a:pt x="2772" y="3543"/>
                    <a:pt x="3542" y="2772"/>
                    <a:pt x="3542" y="1825"/>
                  </a:cubicBezTo>
                  <a:close/>
                  <a:moveTo>
                    <a:pt x="0" y="1825"/>
                  </a:moveTo>
                  <a:lnTo>
                    <a:pt x="0" y="1825"/>
                  </a:lnTo>
                  <a:cubicBezTo>
                    <a:pt x="0" y="819"/>
                    <a:pt x="819" y="0"/>
                    <a:pt x="1826" y="0"/>
                  </a:cubicBezTo>
                  <a:lnTo>
                    <a:pt x="1826" y="0"/>
                  </a:lnTo>
                  <a:cubicBezTo>
                    <a:pt x="2832" y="0"/>
                    <a:pt x="3652" y="819"/>
                    <a:pt x="3652" y="1825"/>
                  </a:cubicBezTo>
                  <a:lnTo>
                    <a:pt x="3652" y="1825"/>
                  </a:lnTo>
                  <a:cubicBezTo>
                    <a:pt x="3652" y="2832"/>
                    <a:pt x="2832" y="3651"/>
                    <a:pt x="1826" y="3651"/>
                  </a:cubicBezTo>
                  <a:lnTo>
                    <a:pt x="1826" y="3651"/>
                  </a:lnTo>
                  <a:cubicBezTo>
                    <a:pt x="819" y="3651"/>
                    <a:pt x="0" y="2832"/>
                    <a:pt x="0" y="182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3266">
                <a:solidFill>
                  <a:srgbClr val="0F1445"/>
                </a:solidFill>
                <a:latin typeface="Calibri" panose="020F0502020204030204"/>
              </a:endParaRPr>
            </a:p>
          </p:txBody>
        </p:sp>
      </p:grpSp>
      <p:sp>
        <p:nvSpPr>
          <p:cNvPr id="19" name="TextBox 36">
            <a:extLst>
              <a:ext uri="{FF2B5EF4-FFF2-40B4-BE49-F238E27FC236}">
                <a16:creationId xmlns:a16="http://schemas.microsoft.com/office/drawing/2014/main" id="{6301F033-3412-2FB4-105F-C631BA9B0712}"/>
              </a:ext>
            </a:extLst>
          </p:cNvPr>
          <p:cNvSpPr txBox="1"/>
          <p:nvPr/>
        </p:nvSpPr>
        <p:spPr>
          <a:xfrm>
            <a:off x="1581703" y="4828436"/>
            <a:ext cx="904415" cy="78483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 defTabSz="914217">
              <a:defRPr/>
            </a:pPr>
            <a:r>
              <a:rPr lang="en-US" sz="4500" b="1">
                <a:solidFill>
                  <a:srgbClr val="0B0F34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03</a:t>
            </a:r>
          </a:p>
        </p:txBody>
      </p:sp>
      <p:grpSp>
        <p:nvGrpSpPr>
          <p:cNvPr id="20" name="Group 65">
            <a:extLst>
              <a:ext uri="{FF2B5EF4-FFF2-40B4-BE49-F238E27FC236}">
                <a16:creationId xmlns:a16="http://schemas.microsoft.com/office/drawing/2014/main" id="{12DFA1B4-894C-94C4-6C41-74A6D266493A}"/>
              </a:ext>
            </a:extLst>
          </p:cNvPr>
          <p:cNvGrpSpPr/>
          <p:nvPr/>
        </p:nvGrpSpPr>
        <p:grpSpPr>
          <a:xfrm>
            <a:off x="6612562" y="1729216"/>
            <a:ext cx="4601664" cy="1798082"/>
            <a:chOff x="13221948" y="3445976"/>
            <a:chExt cx="9203327" cy="3596164"/>
          </a:xfrm>
        </p:grpSpPr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181AE6BB-4B64-821B-0CE8-9C50DE78D13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3221948" y="3445976"/>
              <a:ext cx="9203327" cy="3596164"/>
            </a:xfrm>
            <a:prstGeom prst="roundRect">
              <a:avLst>
                <a:gd name="adj" fmla="val 1059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3266">
                <a:solidFill>
                  <a:srgbClr val="0F1445"/>
                </a:solidFill>
                <a:latin typeface="Calibri" panose="020F0502020204030204"/>
              </a:endParaRPr>
            </a:p>
          </p:txBody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0E27928A-1D2A-6D52-0C5C-73235D21AEF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 flipH="1">
              <a:off x="12480965" y="4187926"/>
              <a:ext cx="3594240" cy="2112264"/>
            </a:xfrm>
            <a:prstGeom prst="round2SameRect">
              <a:avLst/>
            </a:pr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3266">
                <a:solidFill>
                  <a:srgbClr val="0F1445"/>
                </a:solidFill>
                <a:latin typeface="Calibri" panose="020F0502020204030204"/>
              </a:endParaRPr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ABD01C65-79D3-8CCB-4021-4FED836821B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3994031" y="3904095"/>
              <a:ext cx="2680370" cy="2679926"/>
            </a:xfrm>
            <a:custGeom>
              <a:avLst/>
              <a:gdLst>
                <a:gd name="T0" fmla="*/ 1772 w 3544"/>
                <a:gd name="T1" fmla="*/ 3543 h 3544"/>
                <a:gd name="T2" fmla="*/ 1772 w 3544"/>
                <a:gd name="T3" fmla="*/ 3543 h 3544"/>
                <a:gd name="T4" fmla="*/ 3543 w 3544"/>
                <a:gd name="T5" fmla="*/ 1771 h 3544"/>
                <a:gd name="T6" fmla="*/ 3543 w 3544"/>
                <a:gd name="T7" fmla="*/ 1771 h 3544"/>
                <a:gd name="T8" fmla="*/ 1772 w 3544"/>
                <a:gd name="T9" fmla="*/ 0 h 3544"/>
                <a:gd name="T10" fmla="*/ 1772 w 3544"/>
                <a:gd name="T11" fmla="*/ 0 h 3544"/>
                <a:gd name="T12" fmla="*/ 0 w 3544"/>
                <a:gd name="T13" fmla="*/ 1771 h 3544"/>
                <a:gd name="T14" fmla="*/ 0 w 3544"/>
                <a:gd name="T15" fmla="*/ 1771 h 3544"/>
                <a:gd name="T16" fmla="*/ 1772 w 3544"/>
                <a:gd name="T17" fmla="*/ 3543 h 3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44" h="3544">
                  <a:moveTo>
                    <a:pt x="1772" y="3543"/>
                  </a:moveTo>
                  <a:lnTo>
                    <a:pt x="1772" y="3543"/>
                  </a:lnTo>
                  <a:cubicBezTo>
                    <a:pt x="2750" y="3543"/>
                    <a:pt x="3543" y="2750"/>
                    <a:pt x="3543" y="1771"/>
                  </a:cubicBezTo>
                  <a:lnTo>
                    <a:pt x="3543" y="1771"/>
                  </a:lnTo>
                  <a:cubicBezTo>
                    <a:pt x="3543" y="793"/>
                    <a:pt x="2750" y="0"/>
                    <a:pt x="1772" y="0"/>
                  </a:cubicBezTo>
                  <a:lnTo>
                    <a:pt x="1772" y="0"/>
                  </a:lnTo>
                  <a:cubicBezTo>
                    <a:pt x="793" y="0"/>
                    <a:pt x="0" y="793"/>
                    <a:pt x="0" y="1771"/>
                  </a:cubicBezTo>
                  <a:lnTo>
                    <a:pt x="0" y="1771"/>
                  </a:lnTo>
                  <a:cubicBezTo>
                    <a:pt x="0" y="2750"/>
                    <a:pt x="793" y="3543"/>
                    <a:pt x="1772" y="3543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3266">
                <a:solidFill>
                  <a:srgbClr val="0F1445"/>
                </a:solidFill>
                <a:latin typeface="Calibri" panose="020F0502020204030204"/>
              </a:endParaRPr>
            </a:p>
          </p:txBody>
        </p:sp>
        <p:sp>
          <p:nvSpPr>
            <p:cNvPr id="24" name="Freeform 8">
              <a:extLst>
                <a:ext uri="{FF2B5EF4-FFF2-40B4-BE49-F238E27FC236}">
                  <a16:creationId xmlns:a16="http://schemas.microsoft.com/office/drawing/2014/main" id="{E164B18D-6FA4-15B9-6A53-5B4F9B2E0B3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3954025" y="3864096"/>
              <a:ext cx="2760384" cy="2759925"/>
            </a:xfrm>
            <a:custGeom>
              <a:avLst/>
              <a:gdLst>
                <a:gd name="T0" fmla="*/ 3542 w 3653"/>
                <a:gd name="T1" fmla="*/ 1825 h 3652"/>
                <a:gd name="T2" fmla="*/ 3542 w 3653"/>
                <a:gd name="T3" fmla="*/ 1825 h 3652"/>
                <a:gd name="T4" fmla="*/ 1826 w 3653"/>
                <a:gd name="T5" fmla="*/ 108 h 3652"/>
                <a:gd name="T6" fmla="*/ 1826 w 3653"/>
                <a:gd name="T7" fmla="*/ 108 h 3652"/>
                <a:gd name="T8" fmla="*/ 109 w 3653"/>
                <a:gd name="T9" fmla="*/ 1825 h 3652"/>
                <a:gd name="T10" fmla="*/ 109 w 3653"/>
                <a:gd name="T11" fmla="*/ 1825 h 3652"/>
                <a:gd name="T12" fmla="*/ 1826 w 3653"/>
                <a:gd name="T13" fmla="*/ 3543 h 3652"/>
                <a:gd name="T14" fmla="*/ 1826 w 3653"/>
                <a:gd name="T15" fmla="*/ 3543 h 3652"/>
                <a:gd name="T16" fmla="*/ 3542 w 3653"/>
                <a:gd name="T17" fmla="*/ 1825 h 3652"/>
                <a:gd name="T18" fmla="*/ 0 w 3653"/>
                <a:gd name="T19" fmla="*/ 1825 h 3652"/>
                <a:gd name="T20" fmla="*/ 0 w 3653"/>
                <a:gd name="T21" fmla="*/ 1825 h 3652"/>
                <a:gd name="T22" fmla="*/ 1826 w 3653"/>
                <a:gd name="T23" fmla="*/ 0 h 3652"/>
                <a:gd name="T24" fmla="*/ 1826 w 3653"/>
                <a:gd name="T25" fmla="*/ 0 h 3652"/>
                <a:gd name="T26" fmla="*/ 3652 w 3653"/>
                <a:gd name="T27" fmla="*/ 1825 h 3652"/>
                <a:gd name="T28" fmla="*/ 3652 w 3653"/>
                <a:gd name="T29" fmla="*/ 1825 h 3652"/>
                <a:gd name="T30" fmla="*/ 1826 w 3653"/>
                <a:gd name="T31" fmla="*/ 3651 h 3652"/>
                <a:gd name="T32" fmla="*/ 1826 w 3653"/>
                <a:gd name="T33" fmla="*/ 3651 h 3652"/>
                <a:gd name="T34" fmla="*/ 0 w 3653"/>
                <a:gd name="T35" fmla="*/ 1825 h 3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53" h="3652">
                  <a:moveTo>
                    <a:pt x="3542" y="1825"/>
                  </a:moveTo>
                  <a:lnTo>
                    <a:pt x="3542" y="1825"/>
                  </a:lnTo>
                  <a:cubicBezTo>
                    <a:pt x="3542" y="878"/>
                    <a:pt x="2772" y="108"/>
                    <a:pt x="1826" y="108"/>
                  </a:cubicBezTo>
                  <a:lnTo>
                    <a:pt x="1826" y="108"/>
                  </a:lnTo>
                  <a:cubicBezTo>
                    <a:pt x="879" y="108"/>
                    <a:pt x="109" y="878"/>
                    <a:pt x="109" y="1825"/>
                  </a:cubicBezTo>
                  <a:lnTo>
                    <a:pt x="109" y="1825"/>
                  </a:lnTo>
                  <a:cubicBezTo>
                    <a:pt x="109" y="2772"/>
                    <a:pt x="879" y="3543"/>
                    <a:pt x="1826" y="3543"/>
                  </a:cubicBezTo>
                  <a:lnTo>
                    <a:pt x="1826" y="3543"/>
                  </a:lnTo>
                  <a:cubicBezTo>
                    <a:pt x="2772" y="3543"/>
                    <a:pt x="3542" y="2772"/>
                    <a:pt x="3542" y="1825"/>
                  </a:cubicBezTo>
                  <a:close/>
                  <a:moveTo>
                    <a:pt x="0" y="1825"/>
                  </a:moveTo>
                  <a:lnTo>
                    <a:pt x="0" y="1825"/>
                  </a:lnTo>
                  <a:cubicBezTo>
                    <a:pt x="0" y="819"/>
                    <a:pt x="819" y="0"/>
                    <a:pt x="1826" y="0"/>
                  </a:cubicBezTo>
                  <a:lnTo>
                    <a:pt x="1826" y="0"/>
                  </a:lnTo>
                  <a:cubicBezTo>
                    <a:pt x="2832" y="0"/>
                    <a:pt x="3652" y="819"/>
                    <a:pt x="3652" y="1825"/>
                  </a:cubicBezTo>
                  <a:lnTo>
                    <a:pt x="3652" y="1825"/>
                  </a:lnTo>
                  <a:cubicBezTo>
                    <a:pt x="3652" y="2832"/>
                    <a:pt x="2832" y="3651"/>
                    <a:pt x="1826" y="3651"/>
                  </a:cubicBezTo>
                  <a:lnTo>
                    <a:pt x="1826" y="3651"/>
                  </a:lnTo>
                  <a:cubicBezTo>
                    <a:pt x="819" y="3651"/>
                    <a:pt x="0" y="2832"/>
                    <a:pt x="0" y="182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3266">
                <a:solidFill>
                  <a:srgbClr val="0F1445"/>
                </a:solidFill>
                <a:latin typeface="Calibri" panose="020F0502020204030204"/>
              </a:endParaRPr>
            </a:p>
          </p:txBody>
        </p:sp>
      </p:grpSp>
      <p:sp>
        <p:nvSpPr>
          <p:cNvPr id="25" name="TextBox 45">
            <a:extLst>
              <a:ext uri="{FF2B5EF4-FFF2-40B4-BE49-F238E27FC236}">
                <a16:creationId xmlns:a16="http://schemas.microsoft.com/office/drawing/2014/main" id="{BD23EC35-7491-95D7-0B61-4CCCA9B7F0B2}"/>
              </a:ext>
            </a:extLst>
          </p:cNvPr>
          <p:cNvSpPr txBox="1"/>
          <p:nvPr/>
        </p:nvSpPr>
        <p:spPr>
          <a:xfrm>
            <a:off x="7223702" y="2229615"/>
            <a:ext cx="889988" cy="78483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 defTabSz="914217">
              <a:defRPr/>
            </a:pPr>
            <a:r>
              <a:rPr lang="en-US" sz="4500" b="1">
                <a:solidFill>
                  <a:srgbClr val="0B0F34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02</a:t>
            </a:r>
          </a:p>
        </p:txBody>
      </p:sp>
      <p:grpSp>
        <p:nvGrpSpPr>
          <p:cNvPr id="26" name="Group 66">
            <a:extLst>
              <a:ext uri="{FF2B5EF4-FFF2-40B4-BE49-F238E27FC236}">
                <a16:creationId xmlns:a16="http://schemas.microsoft.com/office/drawing/2014/main" id="{79C470EE-525B-BF2C-5C62-C7A514F1C054}"/>
              </a:ext>
            </a:extLst>
          </p:cNvPr>
          <p:cNvGrpSpPr/>
          <p:nvPr/>
        </p:nvGrpSpPr>
        <p:grpSpPr>
          <a:xfrm>
            <a:off x="6612562" y="4321809"/>
            <a:ext cx="4601664" cy="1798082"/>
            <a:chOff x="13221948" y="8643618"/>
            <a:chExt cx="9203327" cy="3596164"/>
          </a:xfrm>
        </p:grpSpPr>
        <p:sp>
          <p:nvSpPr>
            <p:cNvPr id="27" name="Freeform 5">
              <a:extLst>
                <a:ext uri="{FF2B5EF4-FFF2-40B4-BE49-F238E27FC236}">
                  <a16:creationId xmlns:a16="http://schemas.microsoft.com/office/drawing/2014/main" id="{3DB1F0A8-92BD-CBCA-6140-9E06E974047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3221948" y="8643618"/>
              <a:ext cx="9203327" cy="3596164"/>
            </a:xfrm>
            <a:prstGeom prst="roundRect">
              <a:avLst>
                <a:gd name="adj" fmla="val 10598"/>
              </a:avLst>
            </a:prstGeom>
            <a:solidFill>
              <a:schemeClr val="accent4">
                <a:lumMod val="20000"/>
                <a:lumOff val="80000"/>
                <a:alpha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3266">
                <a:solidFill>
                  <a:srgbClr val="0F1445"/>
                </a:solidFill>
                <a:latin typeface="Calibri" panose="020F0502020204030204"/>
              </a:endParaRPr>
            </a:p>
          </p:txBody>
        </p:sp>
        <p:sp>
          <p:nvSpPr>
            <p:cNvPr id="28" name="Freeform 6">
              <a:extLst>
                <a:ext uri="{FF2B5EF4-FFF2-40B4-BE49-F238E27FC236}">
                  <a16:creationId xmlns:a16="http://schemas.microsoft.com/office/drawing/2014/main" id="{A07705EF-3922-E71C-1FBD-82EDEA461A0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 flipH="1">
              <a:off x="12480965" y="9385568"/>
              <a:ext cx="3594240" cy="2112264"/>
            </a:xfrm>
            <a:prstGeom prst="round2SameRect">
              <a:avLst/>
            </a:pr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3266">
                <a:solidFill>
                  <a:srgbClr val="0F1445"/>
                </a:solidFill>
                <a:latin typeface="Calibri" panose="020F0502020204030204"/>
              </a:endParaRPr>
            </a:p>
          </p:txBody>
        </p:sp>
        <p:sp>
          <p:nvSpPr>
            <p:cNvPr id="29" name="Freeform 7">
              <a:extLst>
                <a:ext uri="{FF2B5EF4-FFF2-40B4-BE49-F238E27FC236}">
                  <a16:creationId xmlns:a16="http://schemas.microsoft.com/office/drawing/2014/main" id="{3ED62D3B-A390-38E0-BDCF-10B7E0F781A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3994031" y="9101737"/>
              <a:ext cx="2680370" cy="2679926"/>
            </a:xfrm>
            <a:custGeom>
              <a:avLst/>
              <a:gdLst>
                <a:gd name="T0" fmla="*/ 1772 w 3544"/>
                <a:gd name="T1" fmla="*/ 3543 h 3544"/>
                <a:gd name="T2" fmla="*/ 1772 w 3544"/>
                <a:gd name="T3" fmla="*/ 3543 h 3544"/>
                <a:gd name="T4" fmla="*/ 3543 w 3544"/>
                <a:gd name="T5" fmla="*/ 1771 h 3544"/>
                <a:gd name="T6" fmla="*/ 3543 w 3544"/>
                <a:gd name="T7" fmla="*/ 1771 h 3544"/>
                <a:gd name="T8" fmla="*/ 1772 w 3544"/>
                <a:gd name="T9" fmla="*/ 0 h 3544"/>
                <a:gd name="T10" fmla="*/ 1772 w 3544"/>
                <a:gd name="T11" fmla="*/ 0 h 3544"/>
                <a:gd name="T12" fmla="*/ 0 w 3544"/>
                <a:gd name="T13" fmla="*/ 1771 h 3544"/>
                <a:gd name="T14" fmla="*/ 0 w 3544"/>
                <a:gd name="T15" fmla="*/ 1771 h 3544"/>
                <a:gd name="T16" fmla="*/ 1772 w 3544"/>
                <a:gd name="T17" fmla="*/ 3543 h 3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44" h="3544">
                  <a:moveTo>
                    <a:pt x="1772" y="3543"/>
                  </a:moveTo>
                  <a:lnTo>
                    <a:pt x="1772" y="3543"/>
                  </a:lnTo>
                  <a:cubicBezTo>
                    <a:pt x="2750" y="3543"/>
                    <a:pt x="3543" y="2750"/>
                    <a:pt x="3543" y="1771"/>
                  </a:cubicBezTo>
                  <a:lnTo>
                    <a:pt x="3543" y="1771"/>
                  </a:lnTo>
                  <a:cubicBezTo>
                    <a:pt x="3543" y="793"/>
                    <a:pt x="2750" y="0"/>
                    <a:pt x="1772" y="0"/>
                  </a:cubicBezTo>
                  <a:lnTo>
                    <a:pt x="1772" y="0"/>
                  </a:lnTo>
                  <a:cubicBezTo>
                    <a:pt x="793" y="0"/>
                    <a:pt x="0" y="793"/>
                    <a:pt x="0" y="1771"/>
                  </a:cubicBezTo>
                  <a:lnTo>
                    <a:pt x="0" y="1771"/>
                  </a:lnTo>
                  <a:cubicBezTo>
                    <a:pt x="0" y="2750"/>
                    <a:pt x="793" y="3543"/>
                    <a:pt x="1772" y="3543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3266">
                <a:solidFill>
                  <a:srgbClr val="0F1445"/>
                </a:solidFill>
                <a:latin typeface="Calibri" panose="020F0502020204030204"/>
              </a:endParaRPr>
            </a:p>
          </p:txBody>
        </p:sp>
        <p:sp>
          <p:nvSpPr>
            <p:cNvPr id="30" name="Freeform 8">
              <a:extLst>
                <a:ext uri="{FF2B5EF4-FFF2-40B4-BE49-F238E27FC236}">
                  <a16:creationId xmlns:a16="http://schemas.microsoft.com/office/drawing/2014/main" id="{A0743D9B-B2F6-BF44-2DBC-BD0626742E9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3954025" y="9061738"/>
              <a:ext cx="2760384" cy="2759925"/>
            </a:xfrm>
            <a:custGeom>
              <a:avLst/>
              <a:gdLst>
                <a:gd name="T0" fmla="*/ 3542 w 3653"/>
                <a:gd name="T1" fmla="*/ 1825 h 3652"/>
                <a:gd name="T2" fmla="*/ 3542 w 3653"/>
                <a:gd name="T3" fmla="*/ 1825 h 3652"/>
                <a:gd name="T4" fmla="*/ 1826 w 3653"/>
                <a:gd name="T5" fmla="*/ 108 h 3652"/>
                <a:gd name="T6" fmla="*/ 1826 w 3653"/>
                <a:gd name="T7" fmla="*/ 108 h 3652"/>
                <a:gd name="T8" fmla="*/ 109 w 3653"/>
                <a:gd name="T9" fmla="*/ 1825 h 3652"/>
                <a:gd name="T10" fmla="*/ 109 w 3653"/>
                <a:gd name="T11" fmla="*/ 1825 h 3652"/>
                <a:gd name="T12" fmla="*/ 1826 w 3653"/>
                <a:gd name="T13" fmla="*/ 3543 h 3652"/>
                <a:gd name="T14" fmla="*/ 1826 w 3653"/>
                <a:gd name="T15" fmla="*/ 3543 h 3652"/>
                <a:gd name="T16" fmla="*/ 3542 w 3653"/>
                <a:gd name="T17" fmla="*/ 1825 h 3652"/>
                <a:gd name="T18" fmla="*/ 0 w 3653"/>
                <a:gd name="T19" fmla="*/ 1825 h 3652"/>
                <a:gd name="T20" fmla="*/ 0 w 3653"/>
                <a:gd name="T21" fmla="*/ 1825 h 3652"/>
                <a:gd name="T22" fmla="*/ 1826 w 3653"/>
                <a:gd name="T23" fmla="*/ 0 h 3652"/>
                <a:gd name="T24" fmla="*/ 1826 w 3653"/>
                <a:gd name="T25" fmla="*/ 0 h 3652"/>
                <a:gd name="T26" fmla="*/ 3652 w 3653"/>
                <a:gd name="T27" fmla="*/ 1825 h 3652"/>
                <a:gd name="T28" fmla="*/ 3652 w 3653"/>
                <a:gd name="T29" fmla="*/ 1825 h 3652"/>
                <a:gd name="T30" fmla="*/ 1826 w 3653"/>
                <a:gd name="T31" fmla="*/ 3651 h 3652"/>
                <a:gd name="T32" fmla="*/ 1826 w 3653"/>
                <a:gd name="T33" fmla="*/ 3651 h 3652"/>
                <a:gd name="T34" fmla="*/ 0 w 3653"/>
                <a:gd name="T35" fmla="*/ 1825 h 3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53" h="3652">
                  <a:moveTo>
                    <a:pt x="3542" y="1825"/>
                  </a:moveTo>
                  <a:lnTo>
                    <a:pt x="3542" y="1825"/>
                  </a:lnTo>
                  <a:cubicBezTo>
                    <a:pt x="3542" y="878"/>
                    <a:pt x="2772" y="108"/>
                    <a:pt x="1826" y="108"/>
                  </a:cubicBezTo>
                  <a:lnTo>
                    <a:pt x="1826" y="108"/>
                  </a:lnTo>
                  <a:cubicBezTo>
                    <a:pt x="879" y="108"/>
                    <a:pt x="109" y="878"/>
                    <a:pt x="109" y="1825"/>
                  </a:cubicBezTo>
                  <a:lnTo>
                    <a:pt x="109" y="1825"/>
                  </a:lnTo>
                  <a:cubicBezTo>
                    <a:pt x="109" y="2772"/>
                    <a:pt x="879" y="3543"/>
                    <a:pt x="1826" y="3543"/>
                  </a:cubicBezTo>
                  <a:lnTo>
                    <a:pt x="1826" y="3543"/>
                  </a:lnTo>
                  <a:cubicBezTo>
                    <a:pt x="2772" y="3543"/>
                    <a:pt x="3542" y="2772"/>
                    <a:pt x="3542" y="1825"/>
                  </a:cubicBezTo>
                  <a:close/>
                  <a:moveTo>
                    <a:pt x="0" y="1825"/>
                  </a:moveTo>
                  <a:lnTo>
                    <a:pt x="0" y="1825"/>
                  </a:lnTo>
                  <a:cubicBezTo>
                    <a:pt x="0" y="819"/>
                    <a:pt x="819" y="0"/>
                    <a:pt x="1826" y="0"/>
                  </a:cubicBezTo>
                  <a:lnTo>
                    <a:pt x="1826" y="0"/>
                  </a:lnTo>
                  <a:cubicBezTo>
                    <a:pt x="2832" y="0"/>
                    <a:pt x="3652" y="819"/>
                    <a:pt x="3652" y="1825"/>
                  </a:cubicBezTo>
                  <a:lnTo>
                    <a:pt x="3652" y="1825"/>
                  </a:lnTo>
                  <a:cubicBezTo>
                    <a:pt x="3652" y="2832"/>
                    <a:pt x="2832" y="3651"/>
                    <a:pt x="1826" y="3651"/>
                  </a:cubicBezTo>
                  <a:lnTo>
                    <a:pt x="1826" y="3651"/>
                  </a:lnTo>
                  <a:cubicBezTo>
                    <a:pt x="819" y="3651"/>
                    <a:pt x="0" y="2832"/>
                    <a:pt x="0" y="182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3266">
                <a:solidFill>
                  <a:srgbClr val="0F1445"/>
                </a:solidFill>
                <a:latin typeface="Calibri" panose="020F0502020204030204"/>
              </a:endParaRPr>
            </a:p>
          </p:txBody>
        </p:sp>
      </p:grpSp>
      <p:sp>
        <p:nvSpPr>
          <p:cNvPr id="31" name="TextBox 54">
            <a:extLst>
              <a:ext uri="{FF2B5EF4-FFF2-40B4-BE49-F238E27FC236}">
                <a16:creationId xmlns:a16="http://schemas.microsoft.com/office/drawing/2014/main" id="{1795B013-6634-C840-004F-9600B336B41A}"/>
              </a:ext>
            </a:extLst>
          </p:cNvPr>
          <p:cNvSpPr txBox="1"/>
          <p:nvPr/>
        </p:nvSpPr>
        <p:spPr>
          <a:xfrm>
            <a:off x="7198856" y="4828436"/>
            <a:ext cx="939681" cy="78483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 defTabSz="914217">
              <a:defRPr/>
            </a:pPr>
            <a:r>
              <a:rPr lang="en-US" sz="4500" b="1">
                <a:solidFill>
                  <a:srgbClr val="0B0F34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04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6461740A-0C47-C635-4A9D-597AC0A05BA2}"/>
              </a:ext>
            </a:extLst>
          </p:cNvPr>
          <p:cNvSpPr txBox="1"/>
          <p:nvPr/>
        </p:nvSpPr>
        <p:spPr>
          <a:xfrm>
            <a:off x="7618375" y="1221101"/>
            <a:ext cx="40735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1" i="0" u="none" strike="noStrike" dirty="0">
                <a:solidFill>
                  <a:srgbClr val="002060"/>
                </a:solidFill>
                <a:effectLst/>
                <a:latin typeface="Aptos Display" panose="020B0004020202020204" pitchFamily="34" charset="0"/>
              </a:rPr>
              <a:t>OFICINA VIRTUAL </a:t>
            </a:r>
          </a:p>
        </p:txBody>
      </p:sp>
      <p:sp>
        <p:nvSpPr>
          <p:cNvPr id="33" name="TextBox 26">
            <a:extLst>
              <a:ext uri="{FF2B5EF4-FFF2-40B4-BE49-F238E27FC236}">
                <a16:creationId xmlns:a16="http://schemas.microsoft.com/office/drawing/2014/main" id="{25574D3C-F003-EB1E-D264-81EBDB9AAE38}"/>
              </a:ext>
            </a:extLst>
          </p:cNvPr>
          <p:cNvSpPr txBox="1"/>
          <p:nvPr/>
        </p:nvSpPr>
        <p:spPr>
          <a:xfrm>
            <a:off x="2868807" y="2693661"/>
            <a:ext cx="2417650" cy="276999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defTabSz="914217">
              <a:defRPr/>
            </a:pPr>
            <a:r>
              <a:rPr lang="en-US" sz="1200" b="1" dirty="0">
                <a:solidFill>
                  <a:srgbClr val="0B0F34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TIEMPO PROMEDIO DE ESPERA</a:t>
            </a:r>
          </a:p>
        </p:txBody>
      </p:sp>
      <p:sp>
        <p:nvSpPr>
          <p:cNvPr id="34" name="Subtitle 2">
            <a:extLst>
              <a:ext uri="{FF2B5EF4-FFF2-40B4-BE49-F238E27FC236}">
                <a16:creationId xmlns:a16="http://schemas.microsoft.com/office/drawing/2014/main" id="{1EEB9E6B-6CC4-8E65-F55A-E5CEFBF33287}"/>
              </a:ext>
            </a:extLst>
          </p:cNvPr>
          <p:cNvSpPr txBox="1">
            <a:spLocks/>
          </p:cNvSpPr>
          <p:nvPr/>
        </p:nvSpPr>
        <p:spPr>
          <a:xfrm>
            <a:off x="3052224" y="2961283"/>
            <a:ext cx="2127395" cy="287899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43818">
              <a:lnSpc>
                <a:spcPts val="2050"/>
              </a:lnSpc>
              <a:defRPr/>
            </a:pPr>
            <a:r>
              <a:rPr lang="en-US" sz="1200" b="1" dirty="0">
                <a:solidFill>
                  <a:srgbClr val="0B0F3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00:30:52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AF16E1DF-9D8D-E7EA-4ECF-0BE68DDC2912}"/>
              </a:ext>
            </a:extLst>
          </p:cNvPr>
          <p:cNvSpPr txBox="1"/>
          <p:nvPr/>
        </p:nvSpPr>
        <p:spPr>
          <a:xfrm>
            <a:off x="1211142" y="1264116"/>
            <a:ext cx="56255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1" i="0" u="none" strike="noStrike" dirty="0">
                <a:solidFill>
                  <a:srgbClr val="002060"/>
                </a:solidFill>
                <a:effectLst/>
                <a:latin typeface="Aptos Display" panose="020B0004020202020204" pitchFamily="34" charset="0"/>
              </a:rPr>
              <a:t>CENTROS DE SOLUCIONES EN SALUD</a:t>
            </a:r>
          </a:p>
        </p:txBody>
      </p:sp>
      <p:sp>
        <p:nvSpPr>
          <p:cNvPr id="36" name="TextBox 26">
            <a:extLst>
              <a:ext uri="{FF2B5EF4-FFF2-40B4-BE49-F238E27FC236}">
                <a16:creationId xmlns:a16="http://schemas.microsoft.com/office/drawing/2014/main" id="{81229481-3743-F25A-1620-9435EE4586D4}"/>
              </a:ext>
            </a:extLst>
          </p:cNvPr>
          <p:cNvSpPr txBox="1"/>
          <p:nvPr/>
        </p:nvSpPr>
        <p:spPr>
          <a:xfrm>
            <a:off x="8519500" y="2078621"/>
            <a:ext cx="2518638" cy="276999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defTabSz="914217">
              <a:defRPr/>
            </a:pPr>
            <a:r>
              <a:rPr lang="en-US" sz="1200" b="1" dirty="0">
                <a:solidFill>
                  <a:srgbClr val="0B0F34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TRANSACCIONES ATENDIDAS </a:t>
            </a:r>
          </a:p>
        </p:txBody>
      </p:sp>
      <p:sp>
        <p:nvSpPr>
          <p:cNvPr id="37" name="Subtitle 2">
            <a:extLst>
              <a:ext uri="{FF2B5EF4-FFF2-40B4-BE49-F238E27FC236}">
                <a16:creationId xmlns:a16="http://schemas.microsoft.com/office/drawing/2014/main" id="{3F06A888-EA51-4F52-F174-87DFF5BE07BA}"/>
              </a:ext>
            </a:extLst>
          </p:cNvPr>
          <p:cNvSpPr txBox="1">
            <a:spLocks/>
          </p:cNvSpPr>
          <p:nvPr/>
        </p:nvSpPr>
        <p:spPr>
          <a:xfrm>
            <a:off x="8591476" y="2334131"/>
            <a:ext cx="2127395" cy="287899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43818">
              <a:lnSpc>
                <a:spcPts val="2050"/>
              </a:lnSpc>
              <a:defRPr/>
            </a:pPr>
            <a:r>
              <a:rPr lang="en-US" sz="1200" b="1" dirty="0">
                <a:solidFill>
                  <a:srgbClr val="0B0F3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834.349</a:t>
            </a:r>
          </a:p>
        </p:txBody>
      </p:sp>
      <p:sp>
        <p:nvSpPr>
          <p:cNvPr id="38" name="TextBox 26">
            <a:extLst>
              <a:ext uri="{FF2B5EF4-FFF2-40B4-BE49-F238E27FC236}">
                <a16:creationId xmlns:a16="http://schemas.microsoft.com/office/drawing/2014/main" id="{AB56D47C-E327-BCE8-22BB-7E29ABB37A3D}"/>
              </a:ext>
            </a:extLst>
          </p:cNvPr>
          <p:cNvSpPr txBox="1"/>
          <p:nvPr/>
        </p:nvSpPr>
        <p:spPr>
          <a:xfrm>
            <a:off x="8338788" y="2748511"/>
            <a:ext cx="2536272" cy="276999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defTabSz="914217">
              <a:defRPr/>
            </a:pPr>
            <a:r>
              <a:rPr lang="en-US" sz="1200" b="1" dirty="0">
                <a:solidFill>
                  <a:srgbClr val="0B0F34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DIAS PROMEDIO DE RESPUESTA </a:t>
            </a:r>
          </a:p>
        </p:txBody>
      </p:sp>
      <p:sp>
        <p:nvSpPr>
          <p:cNvPr id="39" name="Subtitle 2">
            <a:extLst>
              <a:ext uri="{FF2B5EF4-FFF2-40B4-BE49-F238E27FC236}">
                <a16:creationId xmlns:a16="http://schemas.microsoft.com/office/drawing/2014/main" id="{32A502B4-642C-FE3E-EDC7-C0D53C67672B}"/>
              </a:ext>
            </a:extLst>
          </p:cNvPr>
          <p:cNvSpPr txBox="1">
            <a:spLocks/>
          </p:cNvSpPr>
          <p:nvPr/>
        </p:nvSpPr>
        <p:spPr>
          <a:xfrm>
            <a:off x="8543226" y="2974600"/>
            <a:ext cx="2127395" cy="287899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43818">
              <a:lnSpc>
                <a:spcPts val="2050"/>
              </a:lnSpc>
              <a:defRPr/>
            </a:pPr>
            <a:r>
              <a:rPr lang="en-US" sz="1200" b="1" dirty="0">
                <a:solidFill>
                  <a:srgbClr val="0B0F3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4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D2FD2142-6CB9-3EA8-ED27-A960802CDE0F}"/>
              </a:ext>
            </a:extLst>
          </p:cNvPr>
          <p:cNvSpPr txBox="1"/>
          <p:nvPr/>
        </p:nvSpPr>
        <p:spPr>
          <a:xfrm>
            <a:off x="2569887" y="3805034"/>
            <a:ext cx="2908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1" i="0" u="none" strike="noStrike" dirty="0" err="1">
                <a:solidFill>
                  <a:srgbClr val="002060"/>
                </a:solidFill>
                <a:effectLst/>
                <a:latin typeface="Aptos Display" panose="020B0004020202020204" pitchFamily="34" charset="0"/>
              </a:rPr>
              <a:t>CALL</a:t>
            </a:r>
            <a:r>
              <a:rPr lang="es-MX" b="1" i="0" u="none" strike="noStrike" dirty="0">
                <a:solidFill>
                  <a:srgbClr val="002060"/>
                </a:solidFill>
                <a:effectLst/>
                <a:latin typeface="Aptos Display" panose="020B0004020202020204" pitchFamily="34" charset="0"/>
              </a:rPr>
              <a:t> CENTER </a:t>
            </a:r>
          </a:p>
        </p:txBody>
      </p:sp>
      <p:sp>
        <p:nvSpPr>
          <p:cNvPr id="41" name="TextBox 26">
            <a:extLst>
              <a:ext uri="{FF2B5EF4-FFF2-40B4-BE49-F238E27FC236}">
                <a16:creationId xmlns:a16="http://schemas.microsoft.com/office/drawing/2014/main" id="{CDB0DE31-CBFD-7BF8-D50D-96E47CE603C9}"/>
              </a:ext>
            </a:extLst>
          </p:cNvPr>
          <p:cNvSpPr txBox="1"/>
          <p:nvPr/>
        </p:nvSpPr>
        <p:spPr>
          <a:xfrm>
            <a:off x="2937834" y="4537098"/>
            <a:ext cx="1673856" cy="276999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defTabSz="914217">
              <a:defRPr/>
            </a:pPr>
            <a:r>
              <a:rPr lang="en-US" sz="1200" b="1" dirty="0">
                <a:solidFill>
                  <a:srgbClr val="0B0F34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TRÁFICO  RECIBIDO </a:t>
            </a:r>
          </a:p>
        </p:txBody>
      </p:sp>
      <p:sp>
        <p:nvSpPr>
          <p:cNvPr id="42" name="Subtitle 2">
            <a:extLst>
              <a:ext uri="{FF2B5EF4-FFF2-40B4-BE49-F238E27FC236}">
                <a16:creationId xmlns:a16="http://schemas.microsoft.com/office/drawing/2014/main" id="{032F274A-D1D3-54C6-9314-3CCD2A9F896A}"/>
              </a:ext>
            </a:extLst>
          </p:cNvPr>
          <p:cNvSpPr txBox="1">
            <a:spLocks/>
          </p:cNvSpPr>
          <p:nvPr/>
        </p:nvSpPr>
        <p:spPr>
          <a:xfrm>
            <a:off x="2744811" y="4862024"/>
            <a:ext cx="2127395" cy="287899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43818">
              <a:lnSpc>
                <a:spcPts val="2050"/>
              </a:lnSpc>
              <a:defRPr/>
            </a:pPr>
            <a:r>
              <a:rPr lang="en-US" sz="1200" b="1" dirty="0">
                <a:solidFill>
                  <a:srgbClr val="0B0F3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1.403.756</a:t>
            </a:r>
          </a:p>
        </p:txBody>
      </p:sp>
      <p:sp>
        <p:nvSpPr>
          <p:cNvPr id="43" name="TextBox 26">
            <a:extLst>
              <a:ext uri="{FF2B5EF4-FFF2-40B4-BE49-F238E27FC236}">
                <a16:creationId xmlns:a16="http://schemas.microsoft.com/office/drawing/2014/main" id="{345F2B9E-BC8B-B6E3-BB6A-2CC78C851EF4}"/>
              </a:ext>
            </a:extLst>
          </p:cNvPr>
          <p:cNvSpPr txBox="1"/>
          <p:nvPr/>
        </p:nvSpPr>
        <p:spPr>
          <a:xfrm>
            <a:off x="2927414" y="5248299"/>
            <a:ext cx="1659429" cy="276999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defTabSz="914217">
              <a:defRPr/>
            </a:pPr>
            <a:r>
              <a:rPr lang="en-US" sz="1200" b="1" dirty="0">
                <a:solidFill>
                  <a:srgbClr val="0B0F34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NIVEL DE ATENCIÓN</a:t>
            </a:r>
          </a:p>
        </p:txBody>
      </p:sp>
      <p:sp>
        <p:nvSpPr>
          <p:cNvPr id="45" name="TextBox 26">
            <a:extLst>
              <a:ext uri="{FF2B5EF4-FFF2-40B4-BE49-F238E27FC236}">
                <a16:creationId xmlns:a16="http://schemas.microsoft.com/office/drawing/2014/main" id="{F4D5DD1E-4C28-FB45-E330-1624262DF8FF}"/>
              </a:ext>
            </a:extLst>
          </p:cNvPr>
          <p:cNvSpPr txBox="1"/>
          <p:nvPr/>
        </p:nvSpPr>
        <p:spPr>
          <a:xfrm>
            <a:off x="8443905" y="4916382"/>
            <a:ext cx="2518638" cy="276999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defTabSz="914217">
              <a:defRPr/>
            </a:pPr>
            <a:r>
              <a:rPr lang="en-US" sz="1200" b="1" dirty="0">
                <a:solidFill>
                  <a:srgbClr val="0B0F34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TRANSACCIONES ATENDIDAS </a:t>
            </a:r>
          </a:p>
        </p:txBody>
      </p:sp>
      <p:sp>
        <p:nvSpPr>
          <p:cNvPr id="47" name="Subtitle 2">
            <a:extLst>
              <a:ext uri="{FF2B5EF4-FFF2-40B4-BE49-F238E27FC236}">
                <a16:creationId xmlns:a16="http://schemas.microsoft.com/office/drawing/2014/main" id="{399562C7-A995-920C-F994-99B705539097}"/>
              </a:ext>
            </a:extLst>
          </p:cNvPr>
          <p:cNvSpPr txBox="1">
            <a:spLocks/>
          </p:cNvSpPr>
          <p:nvPr/>
        </p:nvSpPr>
        <p:spPr>
          <a:xfrm>
            <a:off x="8559045" y="5182804"/>
            <a:ext cx="2127395" cy="287899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43818">
              <a:lnSpc>
                <a:spcPts val="2050"/>
              </a:lnSpc>
              <a:defRPr/>
            </a:pPr>
            <a:r>
              <a:rPr lang="en-US" sz="1200" b="1" dirty="0">
                <a:solidFill>
                  <a:srgbClr val="0B0F3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194.136</a:t>
            </a:r>
          </a:p>
        </p:txBody>
      </p:sp>
      <p:pic>
        <p:nvPicPr>
          <p:cNvPr id="48" name="Imagen 47">
            <a:extLst>
              <a:ext uri="{FF2B5EF4-FFF2-40B4-BE49-F238E27FC236}">
                <a16:creationId xmlns:a16="http://schemas.microsoft.com/office/drawing/2014/main" id="{877AEDF5-689A-E4E4-2153-CF41939052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487" y="1162157"/>
            <a:ext cx="222498" cy="434933"/>
          </a:xfrm>
          <a:prstGeom prst="rect">
            <a:avLst/>
          </a:prstGeom>
        </p:spPr>
      </p:pic>
      <p:pic>
        <p:nvPicPr>
          <p:cNvPr id="49" name="Imagen 48">
            <a:extLst>
              <a:ext uri="{FF2B5EF4-FFF2-40B4-BE49-F238E27FC236}">
                <a16:creationId xmlns:a16="http://schemas.microsoft.com/office/drawing/2014/main" id="{4473FDCC-720D-159C-8B49-8B29C821FC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878" y="1202493"/>
            <a:ext cx="312330" cy="428023"/>
          </a:xfrm>
          <a:prstGeom prst="rect">
            <a:avLst/>
          </a:prstGeom>
        </p:spPr>
      </p:pic>
      <p:pic>
        <p:nvPicPr>
          <p:cNvPr id="50" name="Imagen 49">
            <a:extLst>
              <a:ext uri="{FF2B5EF4-FFF2-40B4-BE49-F238E27FC236}">
                <a16:creationId xmlns:a16="http://schemas.microsoft.com/office/drawing/2014/main" id="{52CA6143-CE60-A005-FE5F-B654EB750CB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3574" t="-390"/>
          <a:stretch/>
        </p:blipFill>
        <p:spPr>
          <a:xfrm>
            <a:off x="6651970" y="1193474"/>
            <a:ext cx="693268" cy="343421"/>
          </a:xfrm>
          <a:prstGeom prst="rect">
            <a:avLst/>
          </a:prstGeom>
        </p:spPr>
      </p:pic>
      <p:pic>
        <p:nvPicPr>
          <p:cNvPr id="51" name="Picture 8" descr="Call center hombre hablando de portátil | Vector Premium">
            <a:extLst>
              <a:ext uri="{FF2B5EF4-FFF2-40B4-BE49-F238E27FC236}">
                <a16:creationId xmlns:a16="http://schemas.microsoft.com/office/drawing/2014/main" id="{A57B079F-2C4D-46D1-E9CF-1E977C1B3B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01" t="13172" r="8242" b="12215"/>
          <a:stretch/>
        </p:blipFill>
        <p:spPr bwMode="auto">
          <a:xfrm>
            <a:off x="1499456" y="3710967"/>
            <a:ext cx="681267" cy="50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9">
            <a:extLst>
              <a:ext uri="{FF2B5EF4-FFF2-40B4-BE49-F238E27FC236}">
                <a16:creationId xmlns:a16="http://schemas.microsoft.com/office/drawing/2014/main" id="{3937449B-1A37-F604-2AA9-E8B85E208D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016" y="3598163"/>
            <a:ext cx="814534" cy="66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CuadroTexto 52">
            <a:extLst>
              <a:ext uri="{FF2B5EF4-FFF2-40B4-BE49-F238E27FC236}">
                <a16:creationId xmlns:a16="http://schemas.microsoft.com/office/drawing/2014/main" id="{05825F30-A4FD-EC10-B3FB-FA0167EC0366}"/>
              </a:ext>
            </a:extLst>
          </p:cNvPr>
          <p:cNvSpPr txBox="1"/>
          <p:nvPr/>
        </p:nvSpPr>
        <p:spPr>
          <a:xfrm>
            <a:off x="8113690" y="3798637"/>
            <a:ext cx="40735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1" i="0" u="none" strike="noStrike" dirty="0">
                <a:solidFill>
                  <a:srgbClr val="002060"/>
                </a:solidFill>
                <a:effectLst/>
                <a:latin typeface="Aptos Display" panose="020B0004020202020204" pitchFamily="34" charset="0"/>
              </a:rPr>
              <a:t>CHAT PABLO</a:t>
            </a: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BED3928C-2945-FBFA-1EF3-4BF908334384}"/>
              </a:ext>
            </a:extLst>
          </p:cNvPr>
          <p:cNvSpPr txBox="1"/>
          <p:nvPr/>
        </p:nvSpPr>
        <p:spPr>
          <a:xfrm>
            <a:off x="9084920" y="6553200"/>
            <a:ext cx="310708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700" dirty="0"/>
              <a:t>FUENTE: PAD 1346- Ciel- Proveedor </a:t>
            </a:r>
            <a:r>
              <a:rPr lang="es-MX" sz="700" dirty="0" err="1"/>
              <a:t>Call</a:t>
            </a:r>
            <a:r>
              <a:rPr lang="es-MX" sz="700" dirty="0"/>
              <a:t> Center - Elipse</a:t>
            </a:r>
            <a:endParaRPr lang="es-CO" sz="700" dirty="0"/>
          </a:p>
        </p:txBody>
      </p:sp>
      <p:sp>
        <p:nvSpPr>
          <p:cNvPr id="56" name="Subtitle 2">
            <a:extLst>
              <a:ext uri="{FF2B5EF4-FFF2-40B4-BE49-F238E27FC236}">
                <a16:creationId xmlns:a16="http://schemas.microsoft.com/office/drawing/2014/main" id="{B5F6A500-D545-02D8-52C4-F6B75298E5F0}"/>
              </a:ext>
            </a:extLst>
          </p:cNvPr>
          <p:cNvSpPr txBox="1">
            <a:spLocks/>
          </p:cNvSpPr>
          <p:nvPr/>
        </p:nvSpPr>
        <p:spPr>
          <a:xfrm>
            <a:off x="2744811" y="5491143"/>
            <a:ext cx="2127395" cy="287899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43818">
              <a:lnSpc>
                <a:spcPts val="2050"/>
              </a:lnSpc>
              <a:defRPr/>
            </a:pPr>
            <a:r>
              <a:rPr lang="en-US" sz="1200" b="1" dirty="0">
                <a:solidFill>
                  <a:srgbClr val="0B0F3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96,09%</a:t>
            </a:r>
          </a:p>
        </p:txBody>
      </p:sp>
    </p:spTree>
    <p:extLst>
      <p:ext uri="{BB962C8B-B14F-4D97-AF65-F5344CB8AC3E}">
        <p14:creationId xmlns:p14="http://schemas.microsoft.com/office/powerpoint/2010/main" val="409390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498619-8D37-4862-3E8C-C21F6B9DA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5">
            <a:extLst>
              <a:ext uri="{FF2B5EF4-FFF2-40B4-BE49-F238E27FC236}">
                <a16:creationId xmlns:a16="http://schemas.microsoft.com/office/drawing/2014/main" id="{B83885D0-E2AC-F836-8FC3-F891201259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777" y="5759647"/>
            <a:ext cx="10739238" cy="576138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defTabSz="91421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4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 total de las transacciones corresponden a 5.695.370 atendidas en los canales disponibles por Salud Total al corte del II Trimestre de 2026.</a:t>
            </a:r>
            <a:endParaRPr kumimoji="0" lang="es-CO" sz="1400" b="1" i="0" u="none" strike="noStrike" kern="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9BCB988-1F1E-3275-4D5C-B73EBA7A48BB}"/>
              </a:ext>
            </a:extLst>
          </p:cNvPr>
          <p:cNvSpPr txBox="1"/>
          <p:nvPr/>
        </p:nvSpPr>
        <p:spPr>
          <a:xfrm>
            <a:off x="2422156" y="494918"/>
            <a:ext cx="714247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000" b="1" dirty="0">
                <a:latin typeface="Aptos Display (Títulos))"/>
                <a:ea typeface="Verdana" panose="020B0604030504040204" pitchFamily="34" charset="0"/>
                <a:cs typeface="DejaVu Sans"/>
              </a:rPr>
              <a:t>VOLUMEN COMPARATIVO CANALES DE ATENCIÓN  ASISTIDOS </a:t>
            </a: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F2E955FC-8874-B96D-3242-6E331980327A}"/>
              </a:ext>
            </a:extLst>
          </p:cNvPr>
          <p:cNvSpPr txBox="1"/>
          <p:nvPr/>
        </p:nvSpPr>
        <p:spPr>
          <a:xfrm>
            <a:off x="9084920" y="6553200"/>
            <a:ext cx="310708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700" dirty="0"/>
              <a:t>FUENTE: PAD 1346- Ciel - Proveedor </a:t>
            </a:r>
            <a:r>
              <a:rPr lang="es-MX" sz="700" dirty="0" err="1"/>
              <a:t>Call</a:t>
            </a:r>
            <a:r>
              <a:rPr lang="es-MX" sz="700" dirty="0"/>
              <a:t> Center - Elipse</a:t>
            </a:r>
            <a:endParaRPr lang="es-CO" sz="700" dirty="0"/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95435279-17F5-44B8-9766-39F062F1B74E}"/>
              </a:ext>
            </a:extLst>
          </p:cNvPr>
          <p:cNvGraphicFramePr>
            <a:graphicFrameLocks/>
          </p:cNvGraphicFramePr>
          <p:nvPr/>
        </p:nvGraphicFramePr>
        <p:xfrm>
          <a:off x="190200" y="1085400"/>
          <a:ext cx="11811600" cy="468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37347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1BAB1D-DE21-A938-4D66-091A1473D0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E5A4203A-BA1A-8ED3-6435-EFEE732D6783}"/>
              </a:ext>
            </a:extLst>
          </p:cNvPr>
          <p:cNvSpPr txBox="1"/>
          <p:nvPr/>
        </p:nvSpPr>
        <p:spPr>
          <a:xfrm>
            <a:off x="9213240" y="6614436"/>
            <a:ext cx="29464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700" dirty="0"/>
              <a:t>FUENTE: Gerencia de servicio al cliente </a:t>
            </a:r>
            <a:endParaRPr lang="es-CO" sz="700" dirty="0"/>
          </a:p>
        </p:txBody>
      </p:sp>
      <p:graphicFrame>
        <p:nvGraphicFramePr>
          <p:cNvPr id="13" name="Diagrama 12">
            <a:extLst>
              <a:ext uri="{FF2B5EF4-FFF2-40B4-BE49-F238E27FC236}">
                <a16:creationId xmlns:a16="http://schemas.microsoft.com/office/drawing/2014/main" id="{750290EA-6C3E-76B4-7CDD-3960B78C6E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017004"/>
              </p:ext>
            </p:extLst>
          </p:nvPr>
        </p:nvGraphicFramePr>
        <p:xfrm>
          <a:off x="477520" y="5080000"/>
          <a:ext cx="10535920" cy="9753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CuadroTexto 13">
            <a:extLst>
              <a:ext uri="{FF2B5EF4-FFF2-40B4-BE49-F238E27FC236}">
                <a16:creationId xmlns:a16="http://schemas.microsoft.com/office/drawing/2014/main" id="{4B9534CD-1F4D-66F5-CF8A-F2E63DD773B1}"/>
              </a:ext>
            </a:extLst>
          </p:cNvPr>
          <p:cNvSpPr txBox="1"/>
          <p:nvPr/>
        </p:nvSpPr>
        <p:spPr>
          <a:xfrm>
            <a:off x="2371356" y="271398"/>
            <a:ext cx="714247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ptos Display (Títulos))"/>
                <a:ea typeface="Verdana" panose="020B0604030504040204" pitchFamily="34" charset="0"/>
                <a:cs typeface="DejaVu Sans"/>
              </a:rPr>
              <a:t>OFICINAS DE ATENCIÓN AL USUARIO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D985D808-AC07-2D12-E3E7-E8D8DF2D9B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5225" y="1050129"/>
            <a:ext cx="2000250" cy="1712508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8307EC2D-ABD8-22D6-269A-A8230E4FE4F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5225" y="3065064"/>
            <a:ext cx="2000250" cy="1712508"/>
          </a:xfrm>
          <a:prstGeom prst="rect">
            <a:avLst/>
          </a:prstGeom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CD14E26C-C6CD-D445-6C19-AB56D844AD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1648227"/>
              </p:ext>
            </p:extLst>
          </p:nvPr>
        </p:nvGraphicFramePr>
        <p:xfrm>
          <a:off x="2248620" y="887417"/>
          <a:ext cx="5973633" cy="3890155"/>
        </p:xfrm>
        <a:graphic>
          <a:graphicData uri="http://schemas.openxmlformats.org/drawingml/2006/table">
            <a:tbl>
              <a:tblPr/>
              <a:tblGrid>
                <a:gridCol w="1295487">
                  <a:extLst>
                    <a:ext uri="{9D8B030D-6E8A-4147-A177-3AD203B41FA5}">
                      <a16:colId xmlns:a16="http://schemas.microsoft.com/office/drawing/2014/main" val="3961345818"/>
                    </a:ext>
                  </a:extLst>
                </a:gridCol>
                <a:gridCol w="1319477">
                  <a:extLst>
                    <a:ext uri="{9D8B030D-6E8A-4147-A177-3AD203B41FA5}">
                      <a16:colId xmlns:a16="http://schemas.microsoft.com/office/drawing/2014/main" val="234095964"/>
                    </a:ext>
                  </a:extLst>
                </a:gridCol>
                <a:gridCol w="1319477">
                  <a:extLst>
                    <a:ext uri="{9D8B030D-6E8A-4147-A177-3AD203B41FA5}">
                      <a16:colId xmlns:a16="http://schemas.microsoft.com/office/drawing/2014/main" val="3544305492"/>
                    </a:ext>
                  </a:extLst>
                </a:gridCol>
                <a:gridCol w="1319477">
                  <a:extLst>
                    <a:ext uri="{9D8B030D-6E8A-4147-A177-3AD203B41FA5}">
                      <a16:colId xmlns:a16="http://schemas.microsoft.com/office/drawing/2014/main" val="3370918701"/>
                    </a:ext>
                  </a:extLst>
                </a:gridCol>
                <a:gridCol w="719715">
                  <a:extLst>
                    <a:ext uri="{9D8B030D-6E8A-4147-A177-3AD203B41FA5}">
                      <a16:colId xmlns:a16="http://schemas.microsoft.com/office/drawing/2014/main" val="1675637802"/>
                    </a:ext>
                  </a:extLst>
                </a:gridCol>
              </a:tblGrid>
              <a:tr h="46785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SUCURSAL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769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CENTRO DE SOLUCIONES EN SALUD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769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GESTOR DE SERVICIOS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769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GESTORES DE ATENCIÓN SATÉLITE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769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TOTAL GENERAL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76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762340"/>
                  </a:ext>
                </a:extLst>
              </a:tr>
              <a:tr h="21660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ANTIOQUIA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2305380"/>
                  </a:ext>
                </a:extLst>
              </a:tr>
              <a:tr h="21660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ATLÁNTICO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3026313"/>
                  </a:ext>
                </a:extLst>
              </a:tr>
              <a:tr h="21660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BOLÍVAR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0718627"/>
                  </a:ext>
                </a:extLst>
              </a:tr>
              <a:tr h="21660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CALDAS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887769"/>
                  </a:ext>
                </a:extLst>
              </a:tr>
              <a:tr h="21660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CESAR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3584258"/>
                  </a:ext>
                </a:extLst>
              </a:tr>
              <a:tr h="21660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CÓRDOBA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3464068"/>
                  </a:ext>
                </a:extLst>
              </a:tr>
              <a:tr h="21660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CUNDINAMARCA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4876201"/>
                  </a:ext>
                </a:extLst>
              </a:tr>
              <a:tr h="21660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GIRARDOT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9055425"/>
                  </a:ext>
                </a:extLst>
              </a:tr>
              <a:tr h="21660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MAGDALENA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1307458"/>
                  </a:ext>
                </a:extLst>
              </a:tr>
              <a:tr h="21660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6304662"/>
                  </a:ext>
                </a:extLst>
              </a:tr>
              <a:tr h="21660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RISARALDA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677664"/>
                  </a:ext>
                </a:extLst>
              </a:tr>
              <a:tr h="21660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SANTANDER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6039458"/>
                  </a:ext>
                </a:extLst>
              </a:tr>
              <a:tr h="21660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SUCRE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O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5804100"/>
                  </a:ext>
                </a:extLst>
              </a:tr>
              <a:tr h="21660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TOLIMA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9249877"/>
                  </a:ext>
                </a:extLst>
              </a:tr>
              <a:tr h="21660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VALLE DEL CAUCA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6466553"/>
                  </a:ext>
                </a:extLst>
              </a:tr>
              <a:tr h="17328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TOTAL GENERAL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76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76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76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76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76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2990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0138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295AE9-1681-6C6E-3882-96DBDE21F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83020ADA-DC1A-45F1-85C6-0360DD4671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1016113"/>
              </p:ext>
            </p:extLst>
          </p:nvPr>
        </p:nvGraphicFramePr>
        <p:xfrm>
          <a:off x="1232683" y="984777"/>
          <a:ext cx="9726634" cy="42879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ítulo 3">
            <a:extLst>
              <a:ext uri="{FF2B5EF4-FFF2-40B4-BE49-F238E27FC236}">
                <a16:creationId xmlns:a16="http://schemas.microsoft.com/office/drawing/2014/main" id="{81654655-4297-AB4E-CDF2-FD863C004433}"/>
              </a:ext>
            </a:extLst>
          </p:cNvPr>
          <p:cNvSpPr txBox="1">
            <a:spLocks/>
          </p:cNvSpPr>
          <p:nvPr/>
        </p:nvSpPr>
        <p:spPr>
          <a:xfrm>
            <a:off x="1954577" y="306150"/>
            <a:ext cx="8282846" cy="48355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1800" b="1" dirty="0">
                <a:cs typeface="Calibri" panose="020F0502020204030204" pitchFamily="34" charset="0"/>
              </a:rPr>
              <a:t>CENTRO DE SOLUCIONES EN SALUD</a:t>
            </a:r>
            <a:br>
              <a:rPr lang="es-ES" sz="1800" b="1" dirty="0">
                <a:cs typeface="Calibri" panose="020F0502020204030204" pitchFamily="34" charset="0"/>
              </a:rPr>
            </a:br>
            <a:r>
              <a:rPr lang="es-ES" sz="1800" b="1" dirty="0">
                <a:cs typeface="Calibri" panose="020F0502020204030204" pitchFamily="34" charset="0"/>
              </a:rPr>
              <a:t>TURNOS  ATENDIDOS  Y  TIEMPO DE ESPERA</a:t>
            </a:r>
            <a:endParaRPr lang="es-MX" sz="1800" b="1" dirty="0">
              <a:cs typeface="Calibri" panose="020F0502020204030204" pitchFamily="34" charset="0"/>
            </a:endParaRPr>
          </a:p>
        </p:txBody>
      </p:sp>
      <p:sp>
        <p:nvSpPr>
          <p:cNvPr id="6" name="Freeform 25">
            <a:extLst>
              <a:ext uri="{FF2B5EF4-FFF2-40B4-BE49-F238E27FC236}">
                <a16:creationId xmlns:a16="http://schemas.microsoft.com/office/drawing/2014/main" id="{7338C0DA-E9B1-DBE7-7621-FEF8778124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928" y="5338476"/>
            <a:ext cx="3860719" cy="649855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21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8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3.263.129</a:t>
            </a:r>
          </a:p>
          <a:p>
            <a:pPr marL="0" marR="0" lvl="0" indent="0" algn="ctr" defTabSz="91421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1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Turnos atendidos (</a:t>
            </a:r>
            <a:r>
              <a:rPr lang="es-MX" sz="14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ENERO</a:t>
            </a:r>
            <a:r>
              <a:rPr kumimoji="0" lang="es-MX" sz="1400" b="1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-JUNIO 2026)</a:t>
            </a:r>
            <a:endParaRPr kumimoji="0" lang="es-CO" sz="1400" b="1" i="0" u="none" strike="noStrike" kern="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reeform 25">
            <a:extLst>
              <a:ext uri="{FF2B5EF4-FFF2-40B4-BE49-F238E27FC236}">
                <a16:creationId xmlns:a16="http://schemas.microsoft.com/office/drawing/2014/main" id="{58824176-DC84-A3DD-FF42-7C917C7F16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3355" y="5300796"/>
            <a:ext cx="4585252" cy="636098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21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8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 min. </a:t>
            </a:r>
          </a:p>
          <a:p>
            <a:pPr marL="0" marR="0" lvl="0" indent="0" algn="ctr" defTabSz="91421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1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    Tiempo promedio de espera (</a:t>
            </a:r>
            <a:r>
              <a:rPr lang="es-MX" sz="14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ENERO-JUNIO 2026) </a:t>
            </a:r>
            <a:endParaRPr kumimoji="0" lang="es-CO" sz="1400" b="1" i="0" u="none" strike="noStrike" kern="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C9ED860-E58A-18A1-8D2D-90266F8182B2}"/>
              </a:ext>
            </a:extLst>
          </p:cNvPr>
          <p:cNvSpPr txBox="1"/>
          <p:nvPr/>
        </p:nvSpPr>
        <p:spPr>
          <a:xfrm>
            <a:off x="9213240" y="6614436"/>
            <a:ext cx="29464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700" dirty="0"/>
              <a:t>FUENTE: Ciel</a:t>
            </a:r>
            <a:endParaRPr lang="es-CO" sz="700" dirty="0"/>
          </a:p>
        </p:txBody>
      </p:sp>
    </p:spTree>
    <p:extLst>
      <p:ext uri="{BB962C8B-B14F-4D97-AF65-F5344CB8AC3E}">
        <p14:creationId xmlns:p14="http://schemas.microsoft.com/office/powerpoint/2010/main" val="42947697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247FF9-9D02-DA37-EAF2-2437D4C74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0CD77C4A-02FC-40BB-AA50-B2886746281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1444883"/>
              </p:ext>
            </p:extLst>
          </p:nvPr>
        </p:nvGraphicFramePr>
        <p:xfrm>
          <a:off x="1212600" y="954416"/>
          <a:ext cx="9766800" cy="4321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ítulo 3">
            <a:extLst>
              <a:ext uri="{FF2B5EF4-FFF2-40B4-BE49-F238E27FC236}">
                <a16:creationId xmlns:a16="http://schemas.microsoft.com/office/drawing/2014/main" id="{41E917E2-3C47-A5BD-4CCF-7309A4C8D980}"/>
              </a:ext>
            </a:extLst>
          </p:cNvPr>
          <p:cNvSpPr txBox="1">
            <a:spLocks/>
          </p:cNvSpPr>
          <p:nvPr/>
        </p:nvSpPr>
        <p:spPr>
          <a:xfrm>
            <a:off x="944880" y="392573"/>
            <a:ext cx="9375147" cy="48355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1800" b="1" dirty="0">
                <a:solidFill>
                  <a:srgbClr val="002060"/>
                </a:solidFill>
                <a:cs typeface="Calibri" panose="020F0502020204030204" pitchFamily="34" charset="0"/>
              </a:rPr>
              <a:t>OFICINA VIRTUAL</a:t>
            </a:r>
            <a:br>
              <a:rPr lang="es-ES" sz="1800" b="1" dirty="0">
                <a:solidFill>
                  <a:srgbClr val="002060"/>
                </a:solidFill>
                <a:cs typeface="Calibri" panose="020F0502020204030204" pitchFamily="34" charset="0"/>
              </a:rPr>
            </a:br>
            <a:r>
              <a:rPr lang="es-ES" sz="1800" b="1" dirty="0">
                <a:solidFill>
                  <a:srgbClr val="002060"/>
                </a:solidFill>
                <a:cs typeface="Calibri" panose="020F0502020204030204" pitchFamily="34" charset="0"/>
              </a:rPr>
              <a:t>REQUERIMIENTOS  ATENDIDOS Y  PROMESA  DE SERVICIO</a:t>
            </a:r>
            <a:endParaRPr lang="es-MX" sz="1800" b="1" dirty="0">
              <a:solidFill>
                <a:srgbClr val="002060"/>
              </a:solidFill>
              <a:cs typeface="Calibri" panose="020F0502020204030204" pitchFamily="34" charset="0"/>
            </a:endParaRPr>
          </a:p>
        </p:txBody>
      </p:sp>
      <p:sp>
        <p:nvSpPr>
          <p:cNvPr id="3" name="Freeform 25">
            <a:extLst>
              <a:ext uri="{FF2B5EF4-FFF2-40B4-BE49-F238E27FC236}">
                <a16:creationId xmlns:a16="http://schemas.microsoft.com/office/drawing/2014/main" id="{C118904B-2B32-DFD0-57E7-12047F95A3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6562" y="5273749"/>
            <a:ext cx="4469962" cy="649855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ctr" defTabSz="91421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8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834.349</a:t>
            </a:r>
          </a:p>
          <a:p>
            <a:pPr marL="0" marR="0" lvl="0" indent="0" algn="ctr" defTabSz="91421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4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Requerimientos </a:t>
            </a:r>
            <a:r>
              <a:rPr kumimoji="0" lang="es-MX" sz="1400" b="1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atendidos (ENERO-JUNIO 2026)</a:t>
            </a:r>
            <a:endParaRPr kumimoji="0" lang="es-CO" sz="1200" b="1" i="0" u="none" strike="noStrike" kern="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Freeform 25">
            <a:extLst>
              <a:ext uri="{FF2B5EF4-FFF2-40B4-BE49-F238E27FC236}">
                <a16:creationId xmlns:a16="http://schemas.microsoft.com/office/drawing/2014/main" id="{EC42A109-4129-D06C-E18A-DF0D284F21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1137" y="5280551"/>
            <a:ext cx="4712677" cy="649855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ctr" defTabSz="91421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8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días</a:t>
            </a:r>
          </a:p>
          <a:p>
            <a:pPr marL="0" marR="0" lvl="0" indent="0" algn="ctr" defTabSz="91421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1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Tiempo promedio de respuesta (</a:t>
            </a:r>
            <a:r>
              <a:rPr lang="es-MX" sz="14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ENERO-JUNIO 2026) </a:t>
            </a:r>
            <a:endParaRPr kumimoji="0" lang="es-CO" sz="1400" b="1" i="0" u="none" strike="noStrike" kern="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44E359F-E44F-0F3D-AB01-A2DF6D1831F2}"/>
              </a:ext>
            </a:extLst>
          </p:cNvPr>
          <p:cNvSpPr txBox="1"/>
          <p:nvPr/>
        </p:nvSpPr>
        <p:spPr>
          <a:xfrm>
            <a:off x="9436760" y="6573796"/>
            <a:ext cx="29464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700" dirty="0"/>
              <a:t>FUENTE: PAD 1346</a:t>
            </a:r>
            <a:endParaRPr lang="es-CO" sz="700" dirty="0"/>
          </a:p>
        </p:txBody>
      </p:sp>
    </p:spTree>
    <p:extLst>
      <p:ext uri="{BB962C8B-B14F-4D97-AF65-F5344CB8AC3E}">
        <p14:creationId xmlns:p14="http://schemas.microsoft.com/office/powerpoint/2010/main" val="107375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AE67C0-5A1A-D0BD-A12E-8AE3BA9FA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AD49C66E-C039-4E55-B00A-BED4ED845B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7183620"/>
              </p:ext>
            </p:extLst>
          </p:nvPr>
        </p:nvGraphicFramePr>
        <p:xfrm>
          <a:off x="1212600" y="1049951"/>
          <a:ext cx="9766800" cy="4321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ítulo 3">
            <a:extLst>
              <a:ext uri="{FF2B5EF4-FFF2-40B4-BE49-F238E27FC236}">
                <a16:creationId xmlns:a16="http://schemas.microsoft.com/office/drawing/2014/main" id="{AA66DD20-843F-2B92-677C-E01BCCC31455}"/>
              </a:ext>
            </a:extLst>
          </p:cNvPr>
          <p:cNvSpPr txBox="1">
            <a:spLocks/>
          </p:cNvSpPr>
          <p:nvPr/>
        </p:nvSpPr>
        <p:spPr>
          <a:xfrm>
            <a:off x="1698069" y="357493"/>
            <a:ext cx="8282846" cy="48355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1800" b="1" dirty="0">
                <a:cs typeface="Calibri" panose="020F0502020204030204" pitchFamily="34" charset="0"/>
              </a:rPr>
              <a:t>CHAT PABLO</a:t>
            </a:r>
            <a:br>
              <a:rPr lang="es-ES" sz="1800" b="1" dirty="0">
                <a:cs typeface="Calibri" panose="020F0502020204030204" pitchFamily="34" charset="0"/>
              </a:rPr>
            </a:br>
            <a:r>
              <a:rPr lang="es-ES" sz="1800" b="1" dirty="0">
                <a:cs typeface="Calibri" panose="020F0502020204030204" pitchFamily="34" charset="0"/>
              </a:rPr>
              <a:t>CANAL  VIRTUAL–  CONVERSACIONES  ATENDIDAS</a:t>
            </a:r>
            <a:endParaRPr lang="es-MX" sz="1800" b="1" dirty="0">
              <a:cs typeface="Calibri" panose="020F0502020204030204" pitchFamily="34" charset="0"/>
            </a:endParaRPr>
          </a:p>
        </p:txBody>
      </p:sp>
      <p:sp>
        <p:nvSpPr>
          <p:cNvPr id="7" name="Freeform 25">
            <a:extLst>
              <a:ext uri="{FF2B5EF4-FFF2-40B4-BE49-F238E27FC236}">
                <a16:creationId xmlns:a16="http://schemas.microsoft.com/office/drawing/2014/main" id="{DD397385-333A-4674-653A-3C58806832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6590" y="5561360"/>
            <a:ext cx="4469962" cy="649855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ctr" defTabSz="91421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8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194.136</a:t>
            </a:r>
          </a:p>
          <a:p>
            <a:pPr marL="0" marR="0" lvl="0" indent="0" algn="ctr" defTabSz="91421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4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Conversaciones </a:t>
            </a:r>
            <a:r>
              <a:rPr kumimoji="0" lang="es-MX" sz="1400" b="1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atendidas (</a:t>
            </a:r>
            <a:r>
              <a:rPr lang="es-MX" sz="14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ENERO-JUNIO 2026) </a:t>
            </a:r>
            <a:endParaRPr kumimoji="0" lang="es-CO" sz="1200" b="1" i="0" u="none" strike="noStrike" kern="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B5E235A-78E0-3FDC-74B1-371555B92F5E}"/>
              </a:ext>
            </a:extLst>
          </p:cNvPr>
          <p:cNvSpPr txBox="1"/>
          <p:nvPr/>
        </p:nvSpPr>
        <p:spPr>
          <a:xfrm>
            <a:off x="9213240" y="6614436"/>
            <a:ext cx="29464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700" dirty="0"/>
              <a:t>FUENTE: Elipse </a:t>
            </a:r>
            <a:endParaRPr lang="es-CO" sz="700" dirty="0"/>
          </a:p>
        </p:txBody>
      </p:sp>
    </p:spTree>
    <p:extLst>
      <p:ext uri="{BB962C8B-B14F-4D97-AF65-F5344CB8AC3E}">
        <p14:creationId xmlns:p14="http://schemas.microsoft.com/office/powerpoint/2010/main" val="1992552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57B1C2-3FDD-622D-8342-9B0D32F38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B000C88-9833-4380-7928-B53E0025FBEE}"/>
              </a:ext>
            </a:extLst>
          </p:cNvPr>
          <p:cNvSpPr txBox="1"/>
          <p:nvPr/>
        </p:nvSpPr>
        <p:spPr>
          <a:xfrm>
            <a:off x="4159250" y="452694"/>
            <a:ext cx="4243070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DejaVu Sans"/>
                <a:cs typeface="Calibri"/>
              </a:rPr>
              <a:t>COMPORTAMIENTO CALL CENTER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2856187D-F94A-8963-5D55-E8AE203AA1D4}"/>
              </a:ext>
            </a:extLst>
          </p:cNvPr>
          <p:cNvSpPr txBox="1"/>
          <p:nvPr/>
        </p:nvSpPr>
        <p:spPr>
          <a:xfrm>
            <a:off x="9084920" y="6553200"/>
            <a:ext cx="310708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700" dirty="0"/>
              <a:t>FUENTE: Proveedor </a:t>
            </a:r>
            <a:r>
              <a:rPr lang="es-MX" sz="700" dirty="0" err="1"/>
              <a:t>Call</a:t>
            </a:r>
            <a:r>
              <a:rPr lang="es-MX" sz="700" dirty="0"/>
              <a:t> Center </a:t>
            </a:r>
            <a:endParaRPr lang="es-CO" sz="700" dirty="0"/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7466030"/>
              </p:ext>
            </p:extLst>
          </p:nvPr>
        </p:nvGraphicFramePr>
        <p:xfrm>
          <a:off x="386400" y="879328"/>
          <a:ext cx="114192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895483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753585-1832-200A-2609-EA7E837B9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>
            <a:extLst>
              <a:ext uri="{FF2B5EF4-FFF2-40B4-BE49-F238E27FC236}">
                <a16:creationId xmlns:a16="http://schemas.microsoft.com/office/drawing/2014/main" id="{AD5C3695-718E-48B3-90A3-F40A13822E31}"/>
              </a:ext>
            </a:extLst>
          </p:cNvPr>
          <p:cNvSpPr txBox="1">
            <a:spLocks/>
          </p:cNvSpPr>
          <p:nvPr/>
        </p:nvSpPr>
        <p:spPr>
          <a:xfrm>
            <a:off x="2398138" y="269826"/>
            <a:ext cx="7091300" cy="8985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INDICADOR DE SATISFACCIÓN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I TRIMESTRE 2026</a:t>
            </a:r>
          </a:p>
        </p:txBody>
      </p:sp>
      <p:grpSp>
        <p:nvGrpSpPr>
          <p:cNvPr id="18" name="Group 101">
            <a:extLst>
              <a:ext uri="{FF2B5EF4-FFF2-40B4-BE49-F238E27FC236}">
                <a16:creationId xmlns:a16="http://schemas.microsoft.com/office/drawing/2014/main" id="{BE5FC063-0893-1DB7-B7CC-9C550AF3F056}"/>
              </a:ext>
            </a:extLst>
          </p:cNvPr>
          <p:cNvGrpSpPr/>
          <p:nvPr/>
        </p:nvGrpSpPr>
        <p:grpSpPr>
          <a:xfrm>
            <a:off x="9026216" y="1042070"/>
            <a:ext cx="2466736" cy="546839"/>
            <a:chOff x="2613932" y="2781300"/>
            <a:chExt cx="8775069" cy="1742624"/>
          </a:xfrm>
          <a:solidFill>
            <a:schemeClr val="accent5">
              <a:lumMod val="50000"/>
            </a:schemeClr>
          </a:solidFill>
        </p:grpSpPr>
        <p:sp>
          <p:nvSpPr>
            <p:cNvPr id="19" name="Freeform 47">
              <a:extLst>
                <a:ext uri="{FF2B5EF4-FFF2-40B4-BE49-F238E27FC236}">
                  <a16:creationId xmlns:a16="http://schemas.microsoft.com/office/drawing/2014/main" id="{5A401B02-21D1-680F-D9B3-8213EC4F10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3932" y="2781300"/>
              <a:ext cx="618250" cy="1742623"/>
            </a:xfrm>
            <a:custGeom>
              <a:avLst/>
              <a:gdLst>
                <a:gd name="connsiteX0" fmla="*/ 228772 w 507200"/>
                <a:gd name="connsiteY0" fmla="*/ 367385 h 1429613"/>
                <a:gd name="connsiteX1" fmla="*/ 278428 w 507200"/>
                <a:gd name="connsiteY1" fmla="*/ 367385 h 1429613"/>
                <a:gd name="connsiteX2" fmla="*/ 507200 w 507200"/>
                <a:gd name="connsiteY2" fmla="*/ 597101 h 1429613"/>
                <a:gd name="connsiteX3" fmla="*/ 507200 w 507200"/>
                <a:gd name="connsiteY3" fmla="*/ 923493 h 1429613"/>
                <a:gd name="connsiteX4" fmla="*/ 453997 w 507200"/>
                <a:gd name="connsiteY4" fmla="*/ 967840 h 1429613"/>
                <a:gd name="connsiteX5" fmla="*/ 416755 w 507200"/>
                <a:gd name="connsiteY5" fmla="*/ 921719 h 1429613"/>
                <a:gd name="connsiteX6" fmla="*/ 416755 w 507200"/>
                <a:gd name="connsiteY6" fmla="*/ 629918 h 1429613"/>
                <a:gd name="connsiteX7" fmla="*/ 394588 w 507200"/>
                <a:gd name="connsiteY7" fmla="*/ 629918 h 1429613"/>
                <a:gd name="connsiteX8" fmla="*/ 394588 w 507200"/>
                <a:gd name="connsiteY8" fmla="*/ 911963 h 1429613"/>
                <a:gd name="connsiteX9" fmla="*/ 394588 w 507200"/>
                <a:gd name="connsiteY9" fmla="*/ 1383812 h 1429613"/>
                <a:gd name="connsiteX10" fmla="*/ 341385 w 507200"/>
                <a:gd name="connsiteY10" fmla="*/ 1429046 h 1429613"/>
                <a:gd name="connsiteX11" fmla="*/ 303256 w 507200"/>
                <a:gd name="connsiteY11" fmla="*/ 1381151 h 1429613"/>
                <a:gd name="connsiteX12" fmla="*/ 303256 w 507200"/>
                <a:gd name="connsiteY12" fmla="*/ 989126 h 1429613"/>
                <a:gd name="connsiteX13" fmla="*/ 253600 w 507200"/>
                <a:gd name="connsiteY13" fmla="*/ 939458 h 1429613"/>
                <a:gd name="connsiteX14" fmla="*/ 203944 w 507200"/>
                <a:gd name="connsiteY14" fmla="*/ 989126 h 1429613"/>
                <a:gd name="connsiteX15" fmla="*/ 203944 w 507200"/>
                <a:gd name="connsiteY15" fmla="*/ 1383812 h 1429613"/>
                <a:gd name="connsiteX16" fmla="*/ 150741 w 507200"/>
                <a:gd name="connsiteY16" fmla="*/ 1429046 h 1429613"/>
                <a:gd name="connsiteX17" fmla="*/ 112613 w 507200"/>
                <a:gd name="connsiteY17" fmla="*/ 1381151 h 1429613"/>
                <a:gd name="connsiteX18" fmla="*/ 112613 w 507200"/>
                <a:gd name="connsiteY18" fmla="*/ 911963 h 1429613"/>
                <a:gd name="connsiteX19" fmla="*/ 112613 w 507200"/>
                <a:gd name="connsiteY19" fmla="*/ 629918 h 1429613"/>
                <a:gd name="connsiteX20" fmla="*/ 90445 w 507200"/>
                <a:gd name="connsiteY20" fmla="*/ 629918 h 1429613"/>
                <a:gd name="connsiteX21" fmla="*/ 90445 w 507200"/>
                <a:gd name="connsiteY21" fmla="*/ 923493 h 1429613"/>
                <a:gd name="connsiteX22" fmla="*/ 37242 w 507200"/>
                <a:gd name="connsiteY22" fmla="*/ 967840 h 1429613"/>
                <a:gd name="connsiteX23" fmla="*/ 0 w 507200"/>
                <a:gd name="connsiteY23" fmla="*/ 921719 h 1429613"/>
                <a:gd name="connsiteX24" fmla="*/ 0 w 507200"/>
                <a:gd name="connsiteY24" fmla="*/ 597101 h 1429613"/>
                <a:gd name="connsiteX25" fmla="*/ 228772 w 507200"/>
                <a:gd name="connsiteY25" fmla="*/ 367385 h 1429613"/>
                <a:gd name="connsiteX26" fmla="*/ 253603 w 507200"/>
                <a:gd name="connsiteY26" fmla="*/ 0 h 1429613"/>
                <a:gd name="connsiteX27" fmla="*/ 405587 w 507200"/>
                <a:gd name="connsiteY27" fmla="*/ 151985 h 1429613"/>
                <a:gd name="connsiteX28" fmla="*/ 253603 w 507200"/>
                <a:gd name="connsiteY28" fmla="*/ 303969 h 1429613"/>
                <a:gd name="connsiteX29" fmla="*/ 101618 w 507200"/>
                <a:gd name="connsiteY29" fmla="*/ 151985 h 1429613"/>
                <a:gd name="connsiteX30" fmla="*/ 253603 w 507200"/>
                <a:gd name="connsiteY30" fmla="*/ 0 h 1429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07200" h="1429613">
                  <a:moveTo>
                    <a:pt x="228772" y="367385"/>
                  </a:moveTo>
                  <a:lnTo>
                    <a:pt x="278428" y="367385"/>
                  </a:lnTo>
                  <a:cubicBezTo>
                    <a:pt x="404342" y="367385"/>
                    <a:pt x="507200" y="470270"/>
                    <a:pt x="507200" y="597101"/>
                  </a:cubicBezTo>
                  <a:lnTo>
                    <a:pt x="507200" y="923493"/>
                  </a:lnTo>
                  <a:cubicBezTo>
                    <a:pt x="507200" y="950988"/>
                    <a:pt x="482372" y="973161"/>
                    <a:pt x="453997" y="967840"/>
                  </a:cubicBezTo>
                  <a:cubicBezTo>
                    <a:pt x="431830" y="964292"/>
                    <a:pt x="416755" y="943892"/>
                    <a:pt x="416755" y="921719"/>
                  </a:cubicBezTo>
                  <a:lnTo>
                    <a:pt x="416755" y="629918"/>
                  </a:lnTo>
                  <a:lnTo>
                    <a:pt x="394588" y="629918"/>
                  </a:lnTo>
                  <a:lnTo>
                    <a:pt x="394588" y="911963"/>
                  </a:lnTo>
                  <a:lnTo>
                    <a:pt x="394588" y="1383812"/>
                  </a:lnTo>
                  <a:cubicBezTo>
                    <a:pt x="394588" y="1411307"/>
                    <a:pt x="369760" y="1433480"/>
                    <a:pt x="341385" y="1429046"/>
                  </a:cubicBezTo>
                  <a:cubicBezTo>
                    <a:pt x="319217" y="1425498"/>
                    <a:pt x="303256" y="1404211"/>
                    <a:pt x="303256" y="1381151"/>
                  </a:cubicBezTo>
                  <a:lnTo>
                    <a:pt x="303256" y="989126"/>
                  </a:lnTo>
                  <a:cubicBezTo>
                    <a:pt x="303256" y="961631"/>
                    <a:pt x="281088" y="939458"/>
                    <a:pt x="253600" y="939458"/>
                  </a:cubicBezTo>
                  <a:cubicBezTo>
                    <a:pt x="226112" y="939458"/>
                    <a:pt x="203944" y="961631"/>
                    <a:pt x="203944" y="989126"/>
                  </a:cubicBezTo>
                  <a:lnTo>
                    <a:pt x="203944" y="1383812"/>
                  </a:lnTo>
                  <a:cubicBezTo>
                    <a:pt x="203944" y="1411307"/>
                    <a:pt x="179116" y="1433480"/>
                    <a:pt x="150741" y="1429046"/>
                  </a:cubicBezTo>
                  <a:cubicBezTo>
                    <a:pt x="128574" y="1425498"/>
                    <a:pt x="112613" y="1404211"/>
                    <a:pt x="112613" y="1381151"/>
                  </a:cubicBezTo>
                  <a:lnTo>
                    <a:pt x="112613" y="911963"/>
                  </a:lnTo>
                  <a:lnTo>
                    <a:pt x="112613" y="629918"/>
                  </a:lnTo>
                  <a:lnTo>
                    <a:pt x="90445" y="629918"/>
                  </a:lnTo>
                  <a:lnTo>
                    <a:pt x="90445" y="923493"/>
                  </a:lnTo>
                  <a:cubicBezTo>
                    <a:pt x="90445" y="950988"/>
                    <a:pt x="65617" y="973161"/>
                    <a:pt x="37242" y="967840"/>
                  </a:cubicBezTo>
                  <a:cubicBezTo>
                    <a:pt x="15961" y="964292"/>
                    <a:pt x="0" y="943892"/>
                    <a:pt x="0" y="921719"/>
                  </a:cubicBezTo>
                  <a:lnTo>
                    <a:pt x="0" y="597101"/>
                  </a:lnTo>
                  <a:cubicBezTo>
                    <a:pt x="0" y="470270"/>
                    <a:pt x="101972" y="367385"/>
                    <a:pt x="228772" y="367385"/>
                  </a:cubicBezTo>
                  <a:close/>
                  <a:moveTo>
                    <a:pt x="253603" y="0"/>
                  </a:moveTo>
                  <a:cubicBezTo>
                    <a:pt x="337548" y="0"/>
                    <a:pt x="405587" y="68040"/>
                    <a:pt x="405587" y="151985"/>
                  </a:cubicBezTo>
                  <a:cubicBezTo>
                    <a:pt x="405587" y="235930"/>
                    <a:pt x="337548" y="303969"/>
                    <a:pt x="253603" y="303969"/>
                  </a:cubicBezTo>
                  <a:cubicBezTo>
                    <a:pt x="169658" y="303969"/>
                    <a:pt x="101618" y="235930"/>
                    <a:pt x="101618" y="151985"/>
                  </a:cubicBezTo>
                  <a:cubicBezTo>
                    <a:pt x="101618" y="68040"/>
                    <a:pt x="169658" y="0"/>
                    <a:pt x="253603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AAAAAA"/>
                </a:solidFill>
                <a:effectLst/>
                <a:uLnTx/>
                <a:uFillTx/>
                <a:latin typeface="Open Sans Light" panose="020B0306030504020204" pitchFamily="34" charset="0"/>
                <a:ea typeface="DejaVu Sans"/>
                <a:cs typeface="DejaVu Sans"/>
              </a:endParaRPr>
            </a:p>
          </p:txBody>
        </p:sp>
        <p:sp>
          <p:nvSpPr>
            <p:cNvPr id="20" name="Freeform 50">
              <a:extLst>
                <a:ext uri="{FF2B5EF4-FFF2-40B4-BE49-F238E27FC236}">
                  <a16:creationId xmlns:a16="http://schemas.microsoft.com/office/drawing/2014/main" id="{F2DBD8A8-D042-70B8-13A6-B1102BFEAB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39187" y="2781300"/>
              <a:ext cx="618250" cy="1742623"/>
            </a:xfrm>
            <a:custGeom>
              <a:avLst/>
              <a:gdLst>
                <a:gd name="connsiteX0" fmla="*/ 228772 w 507200"/>
                <a:gd name="connsiteY0" fmla="*/ 367385 h 1429613"/>
                <a:gd name="connsiteX1" fmla="*/ 278428 w 507200"/>
                <a:gd name="connsiteY1" fmla="*/ 367385 h 1429613"/>
                <a:gd name="connsiteX2" fmla="*/ 507200 w 507200"/>
                <a:gd name="connsiteY2" fmla="*/ 597101 h 1429613"/>
                <a:gd name="connsiteX3" fmla="*/ 507200 w 507200"/>
                <a:gd name="connsiteY3" fmla="*/ 923493 h 1429613"/>
                <a:gd name="connsiteX4" fmla="*/ 453997 w 507200"/>
                <a:gd name="connsiteY4" fmla="*/ 967840 h 1429613"/>
                <a:gd name="connsiteX5" fmla="*/ 416755 w 507200"/>
                <a:gd name="connsiteY5" fmla="*/ 921719 h 1429613"/>
                <a:gd name="connsiteX6" fmla="*/ 416755 w 507200"/>
                <a:gd name="connsiteY6" fmla="*/ 629918 h 1429613"/>
                <a:gd name="connsiteX7" fmla="*/ 394588 w 507200"/>
                <a:gd name="connsiteY7" fmla="*/ 629918 h 1429613"/>
                <a:gd name="connsiteX8" fmla="*/ 394588 w 507200"/>
                <a:gd name="connsiteY8" fmla="*/ 911963 h 1429613"/>
                <a:gd name="connsiteX9" fmla="*/ 394588 w 507200"/>
                <a:gd name="connsiteY9" fmla="*/ 1383812 h 1429613"/>
                <a:gd name="connsiteX10" fmla="*/ 341385 w 507200"/>
                <a:gd name="connsiteY10" fmla="*/ 1429046 h 1429613"/>
                <a:gd name="connsiteX11" fmla="*/ 303256 w 507200"/>
                <a:gd name="connsiteY11" fmla="*/ 1381151 h 1429613"/>
                <a:gd name="connsiteX12" fmla="*/ 303256 w 507200"/>
                <a:gd name="connsiteY12" fmla="*/ 989126 h 1429613"/>
                <a:gd name="connsiteX13" fmla="*/ 253600 w 507200"/>
                <a:gd name="connsiteY13" fmla="*/ 939458 h 1429613"/>
                <a:gd name="connsiteX14" fmla="*/ 203057 w 507200"/>
                <a:gd name="connsiteY14" fmla="*/ 989126 h 1429613"/>
                <a:gd name="connsiteX15" fmla="*/ 203057 w 507200"/>
                <a:gd name="connsiteY15" fmla="*/ 1383812 h 1429613"/>
                <a:gd name="connsiteX16" fmla="*/ 150741 w 507200"/>
                <a:gd name="connsiteY16" fmla="*/ 1429046 h 1429613"/>
                <a:gd name="connsiteX17" fmla="*/ 112613 w 507200"/>
                <a:gd name="connsiteY17" fmla="*/ 1381151 h 1429613"/>
                <a:gd name="connsiteX18" fmla="*/ 112613 w 507200"/>
                <a:gd name="connsiteY18" fmla="*/ 911963 h 1429613"/>
                <a:gd name="connsiteX19" fmla="*/ 112613 w 507200"/>
                <a:gd name="connsiteY19" fmla="*/ 629918 h 1429613"/>
                <a:gd name="connsiteX20" fmla="*/ 90445 w 507200"/>
                <a:gd name="connsiteY20" fmla="*/ 629918 h 1429613"/>
                <a:gd name="connsiteX21" fmla="*/ 90445 w 507200"/>
                <a:gd name="connsiteY21" fmla="*/ 923493 h 1429613"/>
                <a:gd name="connsiteX22" fmla="*/ 37242 w 507200"/>
                <a:gd name="connsiteY22" fmla="*/ 967840 h 1429613"/>
                <a:gd name="connsiteX23" fmla="*/ 0 w 507200"/>
                <a:gd name="connsiteY23" fmla="*/ 921719 h 1429613"/>
                <a:gd name="connsiteX24" fmla="*/ 0 w 507200"/>
                <a:gd name="connsiteY24" fmla="*/ 597101 h 1429613"/>
                <a:gd name="connsiteX25" fmla="*/ 228772 w 507200"/>
                <a:gd name="connsiteY25" fmla="*/ 367385 h 1429613"/>
                <a:gd name="connsiteX26" fmla="*/ 253603 w 507200"/>
                <a:gd name="connsiteY26" fmla="*/ 0 h 1429613"/>
                <a:gd name="connsiteX27" fmla="*/ 405587 w 507200"/>
                <a:gd name="connsiteY27" fmla="*/ 151985 h 1429613"/>
                <a:gd name="connsiteX28" fmla="*/ 253603 w 507200"/>
                <a:gd name="connsiteY28" fmla="*/ 303969 h 1429613"/>
                <a:gd name="connsiteX29" fmla="*/ 101618 w 507200"/>
                <a:gd name="connsiteY29" fmla="*/ 151985 h 1429613"/>
                <a:gd name="connsiteX30" fmla="*/ 253603 w 507200"/>
                <a:gd name="connsiteY30" fmla="*/ 0 h 1429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07200" h="1429613">
                  <a:moveTo>
                    <a:pt x="228772" y="367385"/>
                  </a:moveTo>
                  <a:lnTo>
                    <a:pt x="278428" y="367385"/>
                  </a:lnTo>
                  <a:cubicBezTo>
                    <a:pt x="404341" y="367385"/>
                    <a:pt x="507200" y="470270"/>
                    <a:pt x="507200" y="597101"/>
                  </a:cubicBezTo>
                  <a:lnTo>
                    <a:pt x="507200" y="923493"/>
                  </a:lnTo>
                  <a:cubicBezTo>
                    <a:pt x="507200" y="950988"/>
                    <a:pt x="482372" y="973161"/>
                    <a:pt x="453997" y="967840"/>
                  </a:cubicBezTo>
                  <a:cubicBezTo>
                    <a:pt x="431830" y="964292"/>
                    <a:pt x="416755" y="943892"/>
                    <a:pt x="416755" y="921719"/>
                  </a:cubicBezTo>
                  <a:lnTo>
                    <a:pt x="416755" y="629918"/>
                  </a:lnTo>
                  <a:lnTo>
                    <a:pt x="394588" y="629918"/>
                  </a:lnTo>
                  <a:lnTo>
                    <a:pt x="394588" y="911963"/>
                  </a:lnTo>
                  <a:lnTo>
                    <a:pt x="394588" y="1383812"/>
                  </a:lnTo>
                  <a:cubicBezTo>
                    <a:pt x="394588" y="1411307"/>
                    <a:pt x="369760" y="1433480"/>
                    <a:pt x="341385" y="1429046"/>
                  </a:cubicBezTo>
                  <a:cubicBezTo>
                    <a:pt x="318330" y="1425498"/>
                    <a:pt x="303256" y="1404211"/>
                    <a:pt x="303256" y="1381151"/>
                  </a:cubicBezTo>
                  <a:lnTo>
                    <a:pt x="303256" y="989126"/>
                  </a:lnTo>
                  <a:cubicBezTo>
                    <a:pt x="303256" y="961631"/>
                    <a:pt x="281088" y="939458"/>
                    <a:pt x="253600" y="939458"/>
                  </a:cubicBezTo>
                  <a:cubicBezTo>
                    <a:pt x="225225" y="939458"/>
                    <a:pt x="203057" y="961631"/>
                    <a:pt x="203057" y="989126"/>
                  </a:cubicBezTo>
                  <a:lnTo>
                    <a:pt x="203057" y="1383812"/>
                  </a:lnTo>
                  <a:cubicBezTo>
                    <a:pt x="203057" y="1411307"/>
                    <a:pt x="178229" y="1433480"/>
                    <a:pt x="150741" y="1429046"/>
                  </a:cubicBezTo>
                  <a:cubicBezTo>
                    <a:pt x="128573" y="1425498"/>
                    <a:pt x="112613" y="1404211"/>
                    <a:pt x="112613" y="1381151"/>
                  </a:cubicBezTo>
                  <a:lnTo>
                    <a:pt x="112613" y="911963"/>
                  </a:lnTo>
                  <a:lnTo>
                    <a:pt x="112613" y="629918"/>
                  </a:lnTo>
                  <a:lnTo>
                    <a:pt x="90445" y="629918"/>
                  </a:lnTo>
                  <a:lnTo>
                    <a:pt x="90445" y="923493"/>
                  </a:lnTo>
                  <a:cubicBezTo>
                    <a:pt x="90445" y="950988"/>
                    <a:pt x="65617" y="973161"/>
                    <a:pt x="37242" y="967840"/>
                  </a:cubicBezTo>
                  <a:cubicBezTo>
                    <a:pt x="15074" y="964292"/>
                    <a:pt x="0" y="943892"/>
                    <a:pt x="0" y="921719"/>
                  </a:cubicBezTo>
                  <a:lnTo>
                    <a:pt x="0" y="597101"/>
                  </a:lnTo>
                  <a:cubicBezTo>
                    <a:pt x="0" y="470270"/>
                    <a:pt x="102859" y="367385"/>
                    <a:pt x="228772" y="367385"/>
                  </a:cubicBezTo>
                  <a:close/>
                  <a:moveTo>
                    <a:pt x="253603" y="0"/>
                  </a:moveTo>
                  <a:cubicBezTo>
                    <a:pt x="337548" y="0"/>
                    <a:pt x="405587" y="68040"/>
                    <a:pt x="405587" y="151985"/>
                  </a:cubicBezTo>
                  <a:cubicBezTo>
                    <a:pt x="405587" y="235930"/>
                    <a:pt x="337548" y="303969"/>
                    <a:pt x="253603" y="303969"/>
                  </a:cubicBezTo>
                  <a:cubicBezTo>
                    <a:pt x="169658" y="303969"/>
                    <a:pt x="101618" y="235930"/>
                    <a:pt x="101618" y="151985"/>
                  </a:cubicBezTo>
                  <a:cubicBezTo>
                    <a:pt x="101618" y="68040"/>
                    <a:pt x="169658" y="0"/>
                    <a:pt x="253603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AAAAAA"/>
                </a:solidFill>
                <a:effectLst/>
                <a:uLnTx/>
                <a:uFillTx/>
                <a:latin typeface="Open Sans Light" panose="020B0306030504020204" pitchFamily="34" charset="0"/>
                <a:ea typeface="DejaVu Sans"/>
                <a:cs typeface="DejaVu Sans"/>
              </a:endParaRPr>
            </a:p>
          </p:txBody>
        </p:sp>
        <p:sp>
          <p:nvSpPr>
            <p:cNvPr id="21" name="Freeform 51">
              <a:extLst>
                <a:ext uri="{FF2B5EF4-FFF2-40B4-BE49-F238E27FC236}">
                  <a16:creationId xmlns:a16="http://schemas.microsoft.com/office/drawing/2014/main" id="{3FA50670-0C03-33F1-EE66-5C9563B122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45500" y="2781300"/>
              <a:ext cx="618250" cy="1742623"/>
            </a:xfrm>
            <a:custGeom>
              <a:avLst/>
              <a:gdLst>
                <a:gd name="connsiteX0" fmla="*/ 229659 w 507200"/>
                <a:gd name="connsiteY0" fmla="*/ 367385 h 1429613"/>
                <a:gd name="connsiteX1" fmla="*/ 278428 w 507200"/>
                <a:gd name="connsiteY1" fmla="*/ 367385 h 1429613"/>
                <a:gd name="connsiteX2" fmla="*/ 507200 w 507200"/>
                <a:gd name="connsiteY2" fmla="*/ 597101 h 1429613"/>
                <a:gd name="connsiteX3" fmla="*/ 507200 w 507200"/>
                <a:gd name="connsiteY3" fmla="*/ 923493 h 1429613"/>
                <a:gd name="connsiteX4" fmla="*/ 453997 w 507200"/>
                <a:gd name="connsiteY4" fmla="*/ 967840 h 1429613"/>
                <a:gd name="connsiteX5" fmla="*/ 416755 w 507200"/>
                <a:gd name="connsiteY5" fmla="*/ 921719 h 1429613"/>
                <a:gd name="connsiteX6" fmla="*/ 416755 w 507200"/>
                <a:gd name="connsiteY6" fmla="*/ 629918 h 1429613"/>
                <a:gd name="connsiteX7" fmla="*/ 394588 w 507200"/>
                <a:gd name="connsiteY7" fmla="*/ 629918 h 1429613"/>
                <a:gd name="connsiteX8" fmla="*/ 394588 w 507200"/>
                <a:gd name="connsiteY8" fmla="*/ 911963 h 1429613"/>
                <a:gd name="connsiteX9" fmla="*/ 394588 w 507200"/>
                <a:gd name="connsiteY9" fmla="*/ 1383812 h 1429613"/>
                <a:gd name="connsiteX10" fmla="*/ 341385 w 507200"/>
                <a:gd name="connsiteY10" fmla="*/ 1429046 h 1429613"/>
                <a:gd name="connsiteX11" fmla="*/ 304143 w 507200"/>
                <a:gd name="connsiteY11" fmla="*/ 1381151 h 1429613"/>
                <a:gd name="connsiteX12" fmla="*/ 304143 w 507200"/>
                <a:gd name="connsiteY12" fmla="*/ 989126 h 1429613"/>
                <a:gd name="connsiteX13" fmla="*/ 253600 w 507200"/>
                <a:gd name="connsiteY13" fmla="*/ 939458 h 1429613"/>
                <a:gd name="connsiteX14" fmla="*/ 203944 w 507200"/>
                <a:gd name="connsiteY14" fmla="*/ 989126 h 1429613"/>
                <a:gd name="connsiteX15" fmla="*/ 203944 w 507200"/>
                <a:gd name="connsiteY15" fmla="*/ 1383812 h 1429613"/>
                <a:gd name="connsiteX16" fmla="*/ 150741 w 507200"/>
                <a:gd name="connsiteY16" fmla="*/ 1429046 h 1429613"/>
                <a:gd name="connsiteX17" fmla="*/ 113499 w 507200"/>
                <a:gd name="connsiteY17" fmla="*/ 1381151 h 1429613"/>
                <a:gd name="connsiteX18" fmla="*/ 113499 w 507200"/>
                <a:gd name="connsiteY18" fmla="*/ 911963 h 1429613"/>
                <a:gd name="connsiteX19" fmla="*/ 113499 w 507200"/>
                <a:gd name="connsiteY19" fmla="*/ 629918 h 1429613"/>
                <a:gd name="connsiteX20" fmla="*/ 90445 w 507200"/>
                <a:gd name="connsiteY20" fmla="*/ 629918 h 1429613"/>
                <a:gd name="connsiteX21" fmla="*/ 90445 w 507200"/>
                <a:gd name="connsiteY21" fmla="*/ 923493 h 1429613"/>
                <a:gd name="connsiteX22" fmla="*/ 37242 w 507200"/>
                <a:gd name="connsiteY22" fmla="*/ 967840 h 1429613"/>
                <a:gd name="connsiteX23" fmla="*/ 0 w 507200"/>
                <a:gd name="connsiteY23" fmla="*/ 921719 h 1429613"/>
                <a:gd name="connsiteX24" fmla="*/ 0 w 507200"/>
                <a:gd name="connsiteY24" fmla="*/ 597101 h 1429613"/>
                <a:gd name="connsiteX25" fmla="*/ 229659 w 507200"/>
                <a:gd name="connsiteY25" fmla="*/ 367385 h 1429613"/>
                <a:gd name="connsiteX26" fmla="*/ 253601 w 507200"/>
                <a:gd name="connsiteY26" fmla="*/ 0 h 1429613"/>
                <a:gd name="connsiteX27" fmla="*/ 405585 w 507200"/>
                <a:gd name="connsiteY27" fmla="*/ 151985 h 1429613"/>
                <a:gd name="connsiteX28" fmla="*/ 253601 w 507200"/>
                <a:gd name="connsiteY28" fmla="*/ 303969 h 1429613"/>
                <a:gd name="connsiteX29" fmla="*/ 101616 w 507200"/>
                <a:gd name="connsiteY29" fmla="*/ 151985 h 1429613"/>
                <a:gd name="connsiteX30" fmla="*/ 253601 w 507200"/>
                <a:gd name="connsiteY30" fmla="*/ 0 h 1429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07200" h="1429613">
                  <a:moveTo>
                    <a:pt x="229659" y="367385"/>
                  </a:moveTo>
                  <a:lnTo>
                    <a:pt x="278428" y="367385"/>
                  </a:lnTo>
                  <a:cubicBezTo>
                    <a:pt x="404341" y="367385"/>
                    <a:pt x="507200" y="470270"/>
                    <a:pt x="507200" y="597101"/>
                  </a:cubicBezTo>
                  <a:lnTo>
                    <a:pt x="507200" y="923493"/>
                  </a:lnTo>
                  <a:cubicBezTo>
                    <a:pt x="507200" y="950988"/>
                    <a:pt x="483259" y="973161"/>
                    <a:pt x="453997" y="967840"/>
                  </a:cubicBezTo>
                  <a:cubicBezTo>
                    <a:pt x="431830" y="964292"/>
                    <a:pt x="416755" y="943892"/>
                    <a:pt x="416755" y="921719"/>
                  </a:cubicBezTo>
                  <a:lnTo>
                    <a:pt x="416755" y="629918"/>
                  </a:lnTo>
                  <a:lnTo>
                    <a:pt x="394588" y="629918"/>
                  </a:lnTo>
                  <a:lnTo>
                    <a:pt x="394588" y="911963"/>
                  </a:lnTo>
                  <a:lnTo>
                    <a:pt x="394588" y="1383812"/>
                  </a:lnTo>
                  <a:cubicBezTo>
                    <a:pt x="394588" y="1411307"/>
                    <a:pt x="369760" y="1433480"/>
                    <a:pt x="341385" y="1429046"/>
                  </a:cubicBezTo>
                  <a:cubicBezTo>
                    <a:pt x="319217" y="1425498"/>
                    <a:pt x="304143" y="1404211"/>
                    <a:pt x="304143" y="1381151"/>
                  </a:cubicBezTo>
                  <a:lnTo>
                    <a:pt x="304143" y="989126"/>
                  </a:lnTo>
                  <a:cubicBezTo>
                    <a:pt x="304143" y="961631"/>
                    <a:pt x="281088" y="939458"/>
                    <a:pt x="253600" y="939458"/>
                  </a:cubicBezTo>
                  <a:cubicBezTo>
                    <a:pt x="226112" y="939458"/>
                    <a:pt x="203944" y="961631"/>
                    <a:pt x="203944" y="989126"/>
                  </a:cubicBezTo>
                  <a:lnTo>
                    <a:pt x="203944" y="1383812"/>
                  </a:lnTo>
                  <a:cubicBezTo>
                    <a:pt x="203944" y="1411307"/>
                    <a:pt x="179116" y="1433480"/>
                    <a:pt x="150741" y="1429046"/>
                  </a:cubicBezTo>
                  <a:cubicBezTo>
                    <a:pt x="128573" y="1425498"/>
                    <a:pt x="113499" y="1404211"/>
                    <a:pt x="113499" y="1381151"/>
                  </a:cubicBezTo>
                  <a:lnTo>
                    <a:pt x="113499" y="911963"/>
                  </a:lnTo>
                  <a:lnTo>
                    <a:pt x="113499" y="629918"/>
                  </a:lnTo>
                  <a:lnTo>
                    <a:pt x="90445" y="629918"/>
                  </a:lnTo>
                  <a:lnTo>
                    <a:pt x="90445" y="923493"/>
                  </a:lnTo>
                  <a:cubicBezTo>
                    <a:pt x="90445" y="950988"/>
                    <a:pt x="66504" y="973161"/>
                    <a:pt x="37242" y="967840"/>
                  </a:cubicBezTo>
                  <a:cubicBezTo>
                    <a:pt x="15074" y="964292"/>
                    <a:pt x="0" y="943892"/>
                    <a:pt x="0" y="921719"/>
                  </a:cubicBezTo>
                  <a:lnTo>
                    <a:pt x="0" y="597101"/>
                  </a:lnTo>
                  <a:cubicBezTo>
                    <a:pt x="0" y="470270"/>
                    <a:pt x="102859" y="367385"/>
                    <a:pt x="229659" y="367385"/>
                  </a:cubicBezTo>
                  <a:close/>
                  <a:moveTo>
                    <a:pt x="253601" y="0"/>
                  </a:moveTo>
                  <a:cubicBezTo>
                    <a:pt x="337546" y="0"/>
                    <a:pt x="405585" y="68040"/>
                    <a:pt x="405585" y="151985"/>
                  </a:cubicBezTo>
                  <a:cubicBezTo>
                    <a:pt x="405585" y="235930"/>
                    <a:pt x="337546" y="303969"/>
                    <a:pt x="253601" y="303969"/>
                  </a:cubicBezTo>
                  <a:cubicBezTo>
                    <a:pt x="169656" y="303969"/>
                    <a:pt x="101616" y="235930"/>
                    <a:pt x="101616" y="151985"/>
                  </a:cubicBezTo>
                  <a:cubicBezTo>
                    <a:pt x="101616" y="68040"/>
                    <a:pt x="169656" y="0"/>
                    <a:pt x="253601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AAAAAA"/>
                </a:solidFill>
                <a:effectLst/>
                <a:uLnTx/>
                <a:uFillTx/>
                <a:latin typeface="Open Sans Light" panose="020B0306030504020204" pitchFamily="34" charset="0"/>
                <a:ea typeface="DejaVu Sans"/>
                <a:cs typeface="DejaVu Sans"/>
              </a:endParaRPr>
            </a:p>
          </p:txBody>
        </p:sp>
        <p:sp>
          <p:nvSpPr>
            <p:cNvPr id="22" name="Freeform 53">
              <a:extLst>
                <a:ext uri="{FF2B5EF4-FFF2-40B4-BE49-F238E27FC236}">
                  <a16:creationId xmlns:a16="http://schemas.microsoft.com/office/drawing/2014/main" id="{6D69D26D-2B1E-21C2-2105-893BC65382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4438" y="2781300"/>
              <a:ext cx="618250" cy="1742623"/>
            </a:xfrm>
            <a:custGeom>
              <a:avLst/>
              <a:gdLst>
                <a:gd name="connsiteX0" fmla="*/ 228772 w 507200"/>
                <a:gd name="connsiteY0" fmla="*/ 367385 h 1429613"/>
                <a:gd name="connsiteX1" fmla="*/ 277541 w 507200"/>
                <a:gd name="connsiteY1" fmla="*/ 367385 h 1429613"/>
                <a:gd name="connsiteX2" fmla="*/ 507200 w 507200"/>
                <a:gd name="connsiteY2" fmla="*/ 597101 h 1429613"/>
                <a:gd name="connsiteX3" fmla="*/ 507200 w 507200"/>
                <a:gd name="connsiteY3" fmla="*/ 923493 h 1429613"/>
                <a:gd name="connsiteX4" fmla="*/ 453997 w 507200"/>
                <a:gd name="connsiteY4" fmla="*/ 967840 h 1429613"/>
                <a:gd name="connsiteX5" fmla="*/ 415869 w 507200"/>
                <a:gd name="connsiteY5" fmla="*/ 921719 h 1429613"/>
                <a:gd name="connsiteX6" fmla="*/ 415869 w 507200"/>
                <a:gd name="connsiteY6" fmla="*/ 629918 h 1429613"/>
                <a:gd name="connsiteX7" fmla="*/ 393701 w 507200"/>
                <a:gd name="connsiteY7" fmla="*/ 629918 h 1429613"/>
                <a:gd name="connsiteX8" fmla="*/ 393701 w 507200"/>
                <a:gd name="connsiteY8" fmla="*/ 911963 h 1429613"/>
                <a:gd name="connsiteX9" fmla="*/ 393701 w 507200"/>
                <a:gd name="connsiteY9" fmla="*/ 1383812 h 1429613"/>
                <a:gd name="connsiteX10" fmla="*/ 341385 w 507200"/>
                <a:gd name="connsiteY10" fmla="*/ 1429046 h 1429613"/>
                <a:gd name="connsiteX11" fmla="*/ 303256 w 507200"/>
                <a:gd name="connsiteY11" fmla="*/ 1381151 h 1429613"/>
                <a:gd name="connsiteX12" fmla="*/ 303256 w 507200"/>
                <a:gd name="connsiteY12" fmla="*/ 989126 h 1429613"/>
                <a:gd name="connsiteX13" fmla="*/ 252713 w 507200"/>
                <a:gd name="connsiteY13" fmla="*/ 939458 h 1429613"/>
                <a:gd name="connsiteX14" fmla="*/ 203057 w 507200"/>
                <a:gd name="connsiteY14" fmla="*/ 989126 h 1429613"/>
                <a:gd name="connsiteX15" fmla="*/ 203057 w 507200"/>
                <a:gd name="connsiteY15" fmla="*/ 1383812 h 1429613"/>
                <a:gd name="connsiteX16" fmla="*/ 149855 w 507200"/>
                <a:gd name="connsiteY16" fmla="*/ 1429046 h 1429613"/>
                <a:gd name="connsiteX17" fmla="*/ 112613 w 507200"/>
                <a:gd name="connsiteY17" fmla="*/ 1381151 h 1429613"/>
                <a:gd name="connsiteX18" fmla="*/ 112613 w 507200"/>
                <a:gd name="connsiteY18" fmla="*/ 911963 h 1429613"/>
                <a:gd name="connsiteX19" fmla="*/ 112613 w 507200"/>
                <a:gd name="connsiteY19" fmla="*/ 629918 h 1429613"/>
                <a:gd name="connsiteX20" fmla="*/ 90445 w 507200"/>
                <a:gd name="connsiteY20" fmla="*/ 629918 h 1429613"/>
                <a:gd name="connsiteX21" fmla="*/ 90445 w 507200"/>
                <a:gd name="connsiteY21" fmla="*/ 923493 h 1429613"/>
                <a:gd name="connsiteX22" fmla="*/ 37242 w 507200"/>
                <a:gd name="connsiteY22" fmla="*/ 967840 h 1429613"/>
                <a:gd name="connsiteX23" fmla="*/ 0 w 507200"/>
                <a:gd name="connsiteY23" fmla="*/ 921719 h 1429613"/>
                <a:gd name="connsiteX24" fmla="*/ 0 w 507200"/>
                <a:gd name="connsiteY24" fmla="*/ 597101 h 1429613"/>
                <a:gd name="connsiteX25" fmla="*/ 228772 w 507200"/>
                <a:gd name="connsiteY25" fmla="*/ 367385 h 1429613"/>
                <a:gd name="connsiteX26" fmla="*/ 252717 w 507200"/>
                <a:gd name="connsiteY26" fmla="*/ 0 h 1429613"/>
                <a:gd name="connsiteX27" fmla="*/ 405585 w 507200"/>
                <a:gd name="connsiteY27" fmla="*/ 151985 h 1429613"/>
                <a:gd name="connsiteX28" fmla="*/ 252717 w 507200"/>
                <a:gd name="connsiteY28" fmla="*/ 303969 h 1429613"/>
                <a:gd name="connsiteX29" fmla="*/ 101616 w 507200"/>
                <a:gd name="connsiteY29" fmla="*/ 151985 h 1429613"/>
                <a:gd name="connsiteX30" fmla="*/ 252717 w 507200"/>
                <a:gd name="connsiteY30" fmla="*/ 0 h 1429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07200" h="1429613">
                  <a:moveTo>
                    <a:pt x="228772" y="367385"/>
                  </a:moveTo>
                  <a:lnTo>
                    <a:pt x="277541" y="367385"/>
                  </a:lnTo>
                  <a:cubicBezTo>
                    <a:pt x="404341" y="367385"/>
                    <a:pt x="507200" y="470270"/>
                    <a:pt x="507200" y="597101"/>
                  </a:cubicBezTo>
                  <a:lnTo>
                    <a:pt x="507200" y="923493"/>
                  </a:lnTo>
                  <a:cubicBezTo>
                    <a:pt x="507200" y="950988"/>
                    <a:pt x="482372" y="973161"/>
                    <a:pt x="453997" y="967840"/>
                  </a:cubicBezTo>
                  <a:cubicBezTo>
                    <a:pt x="431830" y="964292"/>
                    <a:pt x="415869" y="943892"/>
                    <a:pt x="415869" y="921719"/>
                  </a:cubicBezTo>
                  <a:lnTo>
                    <a:pt x="415869" y="629918"/>
                  </a:lnTo>
                  <a:lnTo>
                    <a:pt x="393701" y="629918"/>
                  </a:lnTo>
                  <a:lnTo>
                    <a:pt x="393701" y="911963"/>
                  </a:lnTo>
                  <a:lnTo>
                    <a:pt x="393701" y="1383812"/>
                  </a:lnTo>
                  <a:cubicBezTo>
                    <a:pt x="393701" y="1411307"/>
                    <a:pt x="368873" y="1433480"/>
                    <a:pt x="341385" y="1429046"/>
                  </a:cubicBezTo>
                  <a:cubicBezTo>
                    <a:pt x="319217" y="1425498"/>
                    <a:pt x="303256" y="1404211"/>
                    <a:pt x="303256" y="1381151"/>
                  </a:cubicBezTo>
                  <a:lnTo>
                    <a:pt x="303256" y="989126"/>
                  </a:lnTo>
                  <a:cubicBezTo>
                    <a:pt x="303256" y="961631"/>
                    <a:pt x="281088" y="939458"/>
                    <a:pt x="252713" y="939458"/>
                  </a:cubicBezTo>
                  <a:cubicBezTo>
                    <a:pt x="225225" y="939458"/>
                    <a:pt x="203057" y="961631"/>
                    <a:pt x="203057" y="989126"/>
                  </a:cubicBezTo>
                  <a:lnTo>
                    <a:pt x="203057" y="1383812"/>
                  </a:lnTo>
                  <a:cubicBezTo>
                    <a:pt x="203057" y="1411307"/>
                    <a:pt x="179116" y="1433480"/>
                    <a:pt x="149855" y="1429046"/>
                  </a:cubicBezTo>
                  <a:cubicBezTo>
                    <a:pt x="128573" y="1425498"/>
                    <a:pt x="112613" y="1404211"/>
                    <a:pt x="112613" y="1381151"/>
                  </a:cubicBezTo>
                  <a:lnTo>
                    <a:pt x="112613" y="911963"/>
                  </a:lnTo>
                  <a:lnTo>
                    <a:pt x="112613" y="629918"/>
                  </a:lnTo>
                  <a:lnTo>
                    <a:pt x="90445" y="629918"/>
                  </a:lnTo>
                  <a:lnTo>
                    <a:pt x="90445" y="923493"/>
                  </a:lnTo>
                  <a:cubicBezTo>
                    <a:pt x="90445" y="950988"/>
                    <a:pt x="65617" y="973161"/>
                    <a:pt x="37242" y="967840"/>
                  </a:cubicBezTo>
                  <a:cubicBezTo>
                    <a:pt x="15074" y="964292"/>
                    <a:pt x="0" y="943892"/>
                    <a:pt x="0" y="921719"/>
                  </a:cubicBezTo>
                  <a:lnTo>
                    <a:pt x="0" y="597101"/>
                  </a:lnTo>
                  <a:cubicBezTo>
                    <a:pt x="0" y="470270"/>
                    <a:pt x="101972" y="367385"/>
                    <a:pt x="228772" y="367385"/>
                  </a:cubicBezTo>
                  <a:close/>
                  <a:moveTo>
                    <a:pt x="252717" y="0"/>
                  </a:moveTo>
                  <a:cubicBezTo>
                    <a:pt x="337546" y="0"/>
                    <a:pt x="405585" y="68040"/>
                    <a:pt x="405585" y="151985"/>
                  </a:cubicBezTo>
                  <a:cubicBezTo>
                    <a:pt x="405585" y="235930"/>
                    <a:pt x="337546" y="303969"/>
                    <a:pt x="252717" y="303969"/>
                  </a:cubicBezTo>
                  <a:cubicBezTo>
                    <a:pt x="169656" y="303969"/>
                    <a:pt x="101616" y="235930"/>
                    <a:pt x="101616" y="151985"/>
                  </a:cubicBezTo>
                  <a:cubicBezTo>
                    <a:pt x="101616" y="68040"/>
                    <a:pt x="169656" y="0"/>
                    <a:pt x="252717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AAAAAA"/>
                </a:solidFill>
                <a:effectLst/>
                <a:uLnTx/>
                <a:uFillTx/>
                <a:latin typeface="Open Sans Light" panose="020B0306030504020204" pitchFamily="34" charset="0"/>
                <a:ea typeface="DejaVu Sans"/>
                <a:cs typeface="DejaVu Sans"/>
              </a:endParaRPr>
            </a:p>
          </p:txBody>
        </p:sp>
        <p:sp>
          <p:nvSpPr>
            <p:cNvPr id="23" name="Freeform 54">
              <a:extLst>
                <a:ext uri="{FF2B5EF4-FFF2-40B4-BE49-F238E27FC236}">
                  <a16:creationId xmlns:a16="http://schemas.microsoft.com/office/drawing/2014/main" id="{54F703EF-DD9B-E812-04F7-6ECEA0758C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70751" y="2781300"/>
              <a:ext cx="618250" cy="1742623"/>
            </a:xfrm>
            <a:custGeom>
              <a:avLst/>
              <a:gdLst>
                <a:gd name="connsiteX0" fmla="*/ 228772 w 507200"/>
                <a:gd name="connsiteY0" fmla="*/ 367385 h 1429613"/>
                <a:gd name="connsiteX1" fmla="*/ 278428 w 507200"/>
                <a:gd name="connsiteY1" fmla="*/ 367385 h 1429613"/>
                <a:gd name="connsiteX2" fmla="*/ 507200 w 507200"/>
                <a:gd name="connsiteY2" fmla="*/ 597101 h 1429613"/>
                <a:gd name="connsiteX3" fmla="*/ 507200 w 507200"/>
                <a:gd name="connsiteY3" fmla="*/ 923493 h 1429613"/>
                <a:gd name="connsiteX4" fmla="*/ 453997 w 507200"/>
                <a:gd name="connsiteY4" fmla="*/ 967840 h 1429613"/>
                <a:gd name="connsiteX5" fmla="*/ 416755 w 507200"/>
                <a:gd name="connsiteY5" fmla="*/ 921719 h 1429613"/>
                <a:gd name="connsiteX6" fmla="*/ 416755 w 507200"/>
                <a:gd name="connsiteY6" fmla="*/ 629918 h 1429613"/>
                <a:gd name="connsiteX7" fmla="*/ 394588 w 507200"/>
                <a:gd name="connsiteY7" fmla="*/ 629918 h 1429613"/>
                <a:gd name="connsiteX8" fmla="*/ 394588 w 507200"/>
                <a:gd name="connsiteY8" fmla="*/ 911963 h 1429613"/>
                <a:gd name="connsiteX9" fmla="*/ 394588 w 507200"/>
                <a:gd name="connsiteY9" fmla="*/ 1383812 h 1429613"/>
                <a:gd name="connsiteX10" fmla="*/ 341385 w 507200"/>
                <a:gd name="connsiteY10" fmla="*/ 1429046 h 1429613"/>
                <a:gd name="connsiteX11" fmla="*/ 304143 w 507200"/>
                <a:gd name="connsiteY11" fmla="*/ 1381151 h 1429613"/>
                <a:gd name="connsiteX12" fmla="*/ 304143 w 507200"/>
                <a:gd name="connsiteY12" fmla="*/ 989126 h 1429613"/>
                <a:gd name="connsiteX13" fmla="*/ 253600 w 507200"/>
                <a:gd name="connsiteY13" fmla="*/ 939458 h 1429613"/>
                <a:gd name="connsiteX14" fmla="*/ 203057 w 507200"/>
                <a:gd name="connsiteY14" fmla="*/ 989126 h 1429613"/>
                <a:gd name="connsiteX15" fmla="*/ 203057 w 507200"/>
                <a:gd name="connsiteY15" fmla="*/ 1383812 h 1429613"/>
                <a:gd name="connsiteX16" fmla="*/ 150741 w 507200"/>
                <a:gd name="connsiteY16" fmla="*/ 1429046 h 1429613"/>
                <a:gd name="connsiteX17" fmla="*/ 112613 w 507200"/>
                <a:gd name="connsiteY17" fmla="*/ 1381151 h 1429613"/>
                <a:gd name="connsiteX18" fmla="*/ 112613 w 507200"/>
                <a:gd name="connsiteY18" fmla="*/ 911963 h 1429613"/>
                <a:gd name="connsiteX19" fmla="*/ 112613 w 507200"/>
                <a:gd name="connsiteY19" fmla="*/ 629918 h 1429613"/>
                <a:gd name="connsiteX20" fmla="*/ 90445 w 507200"/>
                <a:gd name="connsiteY20" fmla="*/ 629918 h 1429613"/>
                <a:gd name="connsiteX21" fmla="*/ 90445 w 507200"/>
                <a:gd name="connsiteY21" fmla="*/ 923493 h 1429613"/>
                <a:gd name="connsiteX22" fmla="*/ 38129 w 507200"/>
                <a:gd name="connsiteY22" fmla="*/ 967840 h 1429613"/>
                <a:gd name="connsiteX23" fmla="*/ 0 w 507200"/>
                <a:gd name="connsiteY23" fmla="*/ 921719 h 1429613"/>
                <a:gd name="connsiteX24" fmla="*/ 0 w 507200"/>
                <a:gd name="connsiteY24" fmla="*/ 597101 h 1429613"/>
                <a:gd name="connsiteX25" fmla="*/ 228772 w 507200"/>
                <a:gd name="connsiteY25" fmla="*/ 367385 h 1429613"/>
                <a:gd name="connsiteX26" fmla="*/ 253602 w 507200"/>
                <a:gd name="connsiteY26" fmla="*/ 0 h 1429613"/>
                <a:gd name="connsiteX27" fmla="*/ 405586 w 507200"/>
                <a:gd name="connsiteY27" fmla="*/ 151985 h 1429613"/>
                <a:gd name="connsiteX28" fmla="*/ 253602 w 507200"/>
                <a:gd name="connsiteY28" fmla="*/ 303969 h 1429613"/>
                <a:gd name="connsiteX29" fmla="*/ 101617 w 507200"/>
                <a:gd name="connsiteY29" fmla="*/ 151985 h 1429613"/>
                <a:gd name="connsiteX30" fmla="*/ 253602 w 507200"/>
                <a:gd name="connsiteY30" fmla="*/ 0 h 1429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07200" h="1429613">
                  <a:moveTo>
                    <a:pt x="228772" y="367385"/>
                  </a:moveTo>
                  <a:lnTo>
                    <a:pt x="278428" y="367385"/>
                  </a:lnTo>
                  <a:cubicBezTo>
                    <a:pt x="404341" y="367385"/>
                    <a:pt x="507200" y="470270"/>
                    <a:pt x="507200" y="597101"/>
                  </a:cubicBezTo>
                  <a:lnTo>
                    <a:pt x="507200" y="923493"/>
                  </a:lnTo>
                  <a:cubicBezTo>
                    <a:pt x="507200" y="950988"/>
                    <a:pt x="482372" y="973161"/>
                    <a:pt x="453997" y="967840"/>
                  </a:cubicBezTo>
                  <a:cubicBezTo>
                    <a:pt x="431830" y="964292"/>
                    <a:pt x="416755" y="943892"/>
                    <a:pt x="416755" y="921719"/>
                  </a:cubicBezTo>
                  <a:lnTo>
                    <a:pt x="416755" y="629918"/>
                  </a:lnTo>
                  <a:lnTo>
                    <a:pt x="394588" y="629918"/>
                  </a:lnTo>
                  <a:lnTo>
                    <a:pt x="394588" y="911963"/>
                  </a:lnTo>
                  <a:lnTo>
                    <a:pt x="394588" y="1383812"/>
                  </a:lnTo>
                  <a:cubicBezTo>
                    <a:pt x="394588" y="1411307"/>
                    <a:pt x="369760" y="1433480"/>
                    <a:pt x="341385" y="1429046"/>
                  </a:cubicBezTo>
                  <a:cubicBezTo>
                    <a:pt x="319217" y="1425498"/>
                    <a:pt x="304143" y="1404211"/>
                    <a:pt x="304143" y="1381151"/>
                  </a:cubicBezTo>
                  <a:lnTo>
                    <a:pt x="304143" y="989126"/>
                  </a:lnTo>
                  <a:cubicBezTo>
                    <a:pt x="304143" y="961631"/>
                    <a:pt x="281088" y="939458"/>
                    <a:pt x="253600" y="939458"/>
                  </a:cubicBezTo>
                  <a:cubicBezTo>
                    <a:pt x="226112" y="939458"/>
                    <a:pt x="203057" y="961631"/>
                    <a:pt x="203057" y="989126"/>
                  </a:cubicBezTo>
                  <a:lnTo>
                    <a:pt x="203057" y="1383812"/>
                  </a:lnTo>
                  <a:cubicBezTo>
                    <a:pt x="203057" y="1411307"/>
                    <a:pt x="179116" y="1433480"/>
                    <a:pt x="150741" y="1429046"/>
                  </a:cubicBezTo>
                  <a:cubicBezTo>
                    <a:pt x="128573" y="1425498"/>
                    <a:pt x="112613" y="1404211"/>
                    <a:pt x="112613" y="1381151"/>
                  </a:cubicBezTo>
                  <a:lnTo>
                    <a:pt x="112613" y="911963"/>
                  </a:lnTo>
                  <a:lnTo>
                    <a:pt x="112613" y="629918"/>
                  </a:lnTo>
                  <a:lnTo>
                    <a:pt x="90445" y="629918"/>
                  </a:lnTo>
                  <a:lnTo>
                    <a:pt x="90445" y="923493"/>
                  </a:lnTo>
                  <a:cubicBezTo>
                    <a:pt x="90445" y="950988"/>
                    <a:pt x="65617" y="973161"/>
                    <a:pt x="38129" y="967840"/>
                  </a:cubicBezTo>
                  <a:cubicBezTo>
                    <a:pt x="15074" y="964292"/>
                    <a:pt x="0" y="943892"/>
                    <a:pt x="0" y="921719"/>
                  </a:cubicBezTo>
                  <a:lnTo>
                    <a:pt x="0" y="597101"/>
                  </a:lnTo>
                  <a:cubicBezTo>
                    <a:pt x="0" y="470270"/>
                    <a:pt x="101972" y="367385"/>
                    <a:pt x="228772" y="367385"/>
                  </a:cubicBezTo>
                  <a:close/>
                  <a:moveTo>
                    <a:pt x="253602" y="0"/>
                  </a:moveTo>
                  <a:cubicBezTo>
                    <a:pt x="337547" y="0"/>
                    <a:pt x="405586" y="68040"/>
                    <a:pt x="405586" y="151985"/>
                  </a:cubicBezTo>
                  <a:cubicBezTo>
                    <a:pt x="405586" y="235930"/>
                    <a:pt x="337547" y="303969"/>
                    <a:pt x="253602" y="303969"/>
                  </a:cubicBezTo>
                  <a:cubicBezTo>
                    <a:pt x="169657" y="303969"/>
                    <a:pt x="101617" y="235930"/>
                    <a:pt x="101617" y="151985"/>
                  </a:cubicBezTo>
                  <a:cubicBezTo>
                    <a:pt x="101617" y="68040"/>
                    <a:pt x="169657" y="0"/>
                    <a:pt x="253602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AAAAAA"/>
                </a:solidFill>
                <a:effectLst/>
                <a:uLnTx/>
                <a:uFillTx/>
                <a:latin typeface="Open Sans Light" panose="020B0306030504020204" pitchFamily="34" charset="0"/>
                <a:ea typeface="DejaVu Sans"/>
                <a:cs typeface="DejaVu Sans"/>
              </a:endParaRPr>
            </a:p>
          </p:txBody>
        </p:sp>
        <p:sp>
          <p:nvSpPr>
            <p:cNvPr id="24" name="Freeform 68">
              <a:extLst>
                <a:ext uri="{FF2B5EF4-FFF2-40B4-BE49-F238E27FC236}">
                  <a16:creationId xmlns:a16="http://schemas.microsoft.com/office/drawing/2014/main" id="{A217D3DC-0F61-85C2-8428-902D982319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20245" y="2781300"/>
              <a:ext cx="618250" cy="1742623"/>
            </a:xfrm>
            <a:custGeom>
              <a:avLst/>
              <a:gdLst>
                <a:gd name="connsiteX0" fmla="*/ 228772 w 507200"/>
                <a:gd name="connsiteY0" fmla="*/ 367385 h 1429613"/>
                <a:gd name="connsiteX1" fmla="*/ 278428 w 507200"/>
                <a:gd name="connsiteY1" fmla="*/ 367385 h 1429613"/>
                <a:gd name="connsiteX2" fmla="*/ 507200 w 507200"/>
                <a:gd name="connsiteY2" fmla="*/ 597101 h 1429613"/>
                <a:gd name="connsiteX3" fmla="*/ 507200 w 507200"/>
                <a:gd name="connsiteY3" fmla="*/ 923493 h 1429613"/>
                <a:gd name="connsiteX4" fmla="*/ 453997 w 507200"/>
                <a:gd name="connsiteY4" fmla="*/ 967840 h 1429613"/>
                <a:gd name="connsiteX5" fmla="*/ 416755 w 507200"/>
                <a:gd name="connsiteY5" fmla="*/ 921719 h 1429613"/>
                <a:gd name="connsiteX6" fmla="*/ 416755 w 507200"/>
                <a:gd name="connsiteY6" fmla="*/ 629918 h 1429613"/>
                <a:gd name="connsiteX7" fmla="*/ 394588 w 507200"/>
                <a:gd name="connsiteY7" fmla="*/ 629918 h 1429613"/>
                <a:gd name="connsiteX8" fmla="*/ 394588 w 507200"/>
                <a:gd name="connsiteY8" fmla="*/ 911963 h 1429613"/>
                <a:gd name="connsiteX9" fmla="*/ 394588 w 507200"/>
                <a:gd name="connsiteY9" fmla="*/ 1383812 h 1429613"/>
                <a:gd name="connsiteX10" fmla="*/ 341385 w 507200"/>
                <a:gd name="connsiteY10" fmla="*/ 1429046 h 1429613"/>
                <a:gd name="connsiteX11" fmla="*/ 303256 w 507200"/>
                <a:gd name="connsiteY11" fmla="*/ 1381151 h 1429613"/>
                <a:gd name="connsiteX12" fmla="*/ 303256 w 507200"/>
                <a:gd name="connsiteY12" fmla="*/ 989126 h 1429613"/>
                <a:gd name="connsiteX13" fmla="*/ 253600 w 507200"/>
                <a:gd name="connsiteY13" fmla="*/ 939458 h 1429613"/>
                <a:gd name="connsiteX14" fmla="*/ 203057 w 507200"/>
                <a:gd name="connsiteY14" fmla="*/ 989126 h 1429613"/>
                <a:gd name="connsiteX15" fmla="*/ 203057 w 507200"/>
                <a:gd name="connsiteY15" fmla="*/ 1383812 h 1429613"/>
                <a:gd name="connsiteX16" fmla="*/ 150741 w 507200"/>
                <a:gd name="connsiteY16" fmla="*/ 1429046 h 1429613"/>
                <a:gd name="connsiteX17" fmla="*/ 112613 w 507200"/>
                <a:gd name="connsiteY17" fmla="*/ 1381151 h 1429613"/>
                <a:gd name="connsiteX18" fmla="*/ 112613 w 507200"/>
                <a:gd name="connsiteY18" fmla="*/ 911963 h 1429613"/>
                <a:gd name="connsiteX19" fmla="*/ 112613 w 507200"/>
                <a:gd name="connsiteY19" fmla="*/ 629918 h 1429613"/>
                <a:gd name="connsiteX20" fmla="*/ 90445 w 507200"/>
                <a:gd name="connsiteY20" fmla="*/ 629918 h 1429613"/>
                <a:gd name="connsiteX21" fmla="*/ 90445 w 507200"/>
                <a:gd name="connsiteY21" fmla="*/ 923493 h 1429613"/>
                <a:gd name="connsiteX22" fmla="*/ 37242 w 507200"/>
                <a:gd name="connsiteY22" fmla="*/ 967840 h 1429613"/>
                <a:gd name="connsiteX23" fmla="*/ 0 w 507200"/>
                <a:gd name="connsiteY23" fmla="*/ 921719 h 1429613"/>
                <a:gd name="connsiteX24" fmla="*/ 0 w 507200"/>
                <a:gd name="connsiteY24" fmla="*/ 597101 h 1429613"/>
                <a:gd name="connsiteX25" fmla="*/ 228772 w 507200"/>
                <a:gd name="connsiteY25" fmla="*/ 367385 h 1429613"/>
                <a:gd name="connsiteX26" fmla="*/ 253603 w 507200"/>
                <a:gd name="connsiteY26" fmla="*/ 0 h 1429613"/>
                <a:gd name="connsiteX27" fmla="*/ 405587 w 507200"/>
                <a:gd name="connsiteY27" fmla="*/ 151985 h 1429613"/>
                <a:gd name="connsiteX28" fmla="*/ 253603 w 507200"/>
                <a:gd name="connsiteY28" fmla="*/ 303969 h 1429613"/>
                <a:gd name="connsiteX29" fmla="*/ 101618 w 507200"/>
                <a:gd name="connsiteY29" fmla="*/ 151985 h 1429613"/>
                <a:gd name="connsiteX30" fmla="*/ 253603 w 507200"/>
                <a:gd name="connsiteY30" fmla="*/ 0 h 1429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07200" h="1429613">
                  <a:moveTo>
                    <a:pt x="228772" y="367385"/>
                  </a:moveTo>
                  <a:lnTo>
                    <a:pt x="278428" y="367385"/>
                  </a:lnTo>
                  <a:cubicBezTo>
                    <a:pt x="404341" y="367385"/>
                    <a:pt x="507200" y="470270"/>
                    <a:pt x="507200" y="597101"/>
                  </a:cubicBezTo>
                  <a:lnTo>
                    <a:pt x="507200" y="923493"/>
                  </a:lnTo>
                  <a:cubicBezTo>
                    <a:pt x="507200" y="950988"/>
                    <a:pt x="482372" y="973161"/>
                    <a:pt x="453997" y="967840"/>
                  </a:cubicBezTo>
                  <a:cubicBezTo>
                    <a:pt x="431830" y="964292"/>
                    <a:pt x="416755" y="943892"/>
                    <a:pt x="416755" y="921719"/>
                  </a:cubicBezTo>
                  <a:lnTo>
                    <a:pt x="416755" y="629918"/>
                  </a:lnTo>
                  <a:lnTo>
                    <a:pt x="394588" y="629918"/>
                  </a:lnTo>
                  <a:lnTo>
                    <a:pt x="394588" y="911963"/>
                  </a:lnTo>
                  <a:lnTo>
                    <a:pt x="394588" y="1383812"/>
                  </a:lnTo>
                  <a:cubicBezTo>
                    <a:pt x="394588" y="1411307"/>
                    <a:pt x="369760" y="1433480"/>
                    <a:pt x="341385" y="1429046"/>
                  </a:cubicBezTo>
                  <a:cubicBezTo>
                    <a:pt x="318330" y="1425498"/>
                    <a:pt x="303256" y="1404211"/>
                    <a:pt x="303256" y="1381151"/>
                  </a:cubicBezTo>
                  <a:lnTo>
                    <a:pt x="303256" y="989126"/>
                  </a:lnTo>
                  <a:cubicBezTo>
                    <a:pt x="303256" y="961631"/>
                    <a:pt x="281088" y="939458"/>
                    <a:pt x="253600" y="939458"/>
                  </a:cubicBezTo>
                  <a:cubicBezTo>
                    <a:pt x="225225" y="939458"/>
                    <a:pt x="203057" y="961631"/>
                    <a:pt x="203057" y="989126"/>
                  </a:cubicBezTo>
                  <a:lnTo>
                    <a:pt x="203057" y="1383812"/>
                  </a:lnTo>
                  <a:cubicBezTo>
                    <a:pt x="203057" y="1411307"/>
                    <a:pt x="178229" y="1433480"/>
                    <a:pt x="150741" y="1429046"/>
                  </a:cubicBezTo>
                  <a:cubicBezTo>
                    <a:pt x="128573" y="1425498"/>
                    <a:pt x="112613" y="1404211"/>
                    <a:pt x="112613" y="1381151"/>
                  </a:cubicBezTo>
                  <a:lnTo>
                    <a:pt x="112613" y="911963"/>
                  </a:lnTo>
                  <a:lnTo>
                    <a:pt x="112613" y="629918"/>
                  </a:lnTo>
                  <a:lnTo>
                    <a:pt x="90445" y="629918"/>
                  </a:lnTo>
                  <a:lnTo>
                    <a:pt x="90445" y="923493"/>
                  </a:lnTo>
                  <a:cubicBezTo>
                    <a:pt x="90445" y="950988"/>
                    <a:pt x="65617" y="973161"/>
                    <a:pt x="37242" y="967840"/>
                  </a:cubicBezTo>
                  <a:cubicBezTo>
                    <a:pt x="15074" y="964292"/>
                    <a:pt x="0" y="943892"/>
                    <a:pt x="0" y="921719"/>
                  </a:cubicBezTo>
                  <a:lnTo>
                    <a:pt x="0" y="597101"/>
                  </a:lnTo>
                  <a:cubicBezTo>
                    <a:pt x="0" y="470270"/>
                    <a:pt x="102859" y="367385"/>
                    <a:pt x="228772" y="367385"/>
                  </a:cubicBezTo>
                  <a:close/>
                  <a:moveTo>
                    <a:pt x="253603" y="0"/>
                  </a:moveTo>
                  <a:cubicBezTo>
                    <a:pt x="337548" y="0"/>
                    <a:pt x="405587" y="68040"/>
                    <a:pt x="405587" y="151985"/>
                  </a:cubicBezTo>
                  <a:cubicBezTo>
                    <a:pt x="405587" y="235930"/>
                    <a:pt x="337548" y="303969"/>
                    <a:pt x="253603" y="303969"/>
                  </a:cubicBezTo>
                  <a:cubicBezTo>
                    <a:pt x="169658" y="303969"/>
                    <a:pt x="101618" y="235930"/>
                    <a:pt x="101618" y="151985"/>
                  </a:cubicBezTo>
                  <a:cubicBezTo>
                    <a:pt x="101618" y="68040"/>
                    <a:pt x="169658" y="0"/>
                    <a:pt x="253603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AAAAAA"/>
                </a:solidFill>
                <a:effectLst/>
                <a:uLnTx/>
                <a:uFillTx/>
                <a:latin typeface="Open Sans Light" panose="020B0306030504020204" pitchFamily="34" charset="0"/>
                <a:ea typeface="DejaVu Sans"/>
                <a:cs typeface="DejaVu Sans"/>
              </a:endParaRPr>
            </a:p>
          </p:txBody>
        </p:sp>
        <p:sp>
          <p:nvSpPr>
            <p:cNvPr id="25" name="Freeform 69">
              <a:extLst>
                <a:ext uri="{FF2B5EF4-FFF2-40B4-BE49-F238E27FC236}">
                  <a16:creationId xmlns:a16="http://schemas.microsoft.com/office/drawing/2014/main" id="{9092CB5B-8060-D828-0F5D-57E4C491B9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6558" y="2781300"/>
              <a:ext cx="618250" cy="1742623"/>
            </a:xfrm>
            <a:custGeom>
              <a:avLst/>
              <a:gdLst>
                <a:gd name="connsiteX0" fmla="*/ 229659 w 507200"/>
                <a:gd name="connsiteY0" fmla="*/ 367385 h 1429613"/>
                <a:gd name="connsiteX1" fmla="*/ 278428 w 507200"/>
                <a:gd name="connsiteY1" fmla="*/ 367385 h 1429613"/>
                <a:gd name="connsiteX2" fmla="*/ 507200 w 507200"/>
                <a:gd name="connsiteY2" fmla="*/ 597101 h 1429613"/>
                <a:gd name="connsiteX3" fmla="*/ 507200 w 507200"/>
                <a:gd name="connsiteY3" fmla="*/ 923493 h 1429613"/>
                <a:gd name="connsiteX4" fmla="*/ 453997 w 507200"/>
                <a:gd name="connsiteY4" fmla="*/ 967840 h 1429613"/>
                <a:gd name="connsiteX5" fmla="*/ 416755 w 507200"/>
                <a:gd name="connsiteY5" fmla="*/ 921719 h 1429613"/>
                <a:gd name="connsiteX6" fmla="*/ 416755 w 507200"/>
                <a:gd name="connsiteY6" fmla="*/ 629918 h 1429613"/>
                <a:gd name="connsiteX7" fmla="*/ 394588 w 507200"/>
                <a:gd name="connsiteY7" fmla="*/ 629918 h 1429613"/>
                <a:gd name="connsiteX8" fmla="*/ 394588 w 507200"/>
                <a:gd name="connsiteY8" fmla="*/ 911963 h 1429613"/>
                <a:gd name="connsiteX9" fmla="*/ 394588 w 507200"/>
                <a:gd name="connsiteY9" fmla="*/ 1383812 h 1429613"/>
                <a:gd name="connsiteX10" fmla="*/ 341385 w 507200"/>
                <a:gd name="connsiteY10" fmla="*/ 1429046 h 1429613"/>
                <a:gd name="connsiteX11" fmla="*/ 304143 w 507200"/>
                <a:gd name="connsiteY11" fmla="*/ 1381151 h 1429613"/>
                <a:gd name="connsiteX12" fmla="*/ 304143 w 507200"/>
                <a:gd name="connsiteY12" fmla="*/ 989126 h 1429613"/>
                <a:gd name="connsiteX13" fmla="*/ 253600 w 507200"/>
                <a:gd name="connsiteY13" fmla="*/ 939458 h 1429613"/>
                <a:gd name="connsiteX14" fmla="*/ 203944 w 507200"/>
                <a:gd name="connsiteY14" fmla="*/ 989126 h 1429613"/>
                <a:gd name="connsiteX15" fmla="*/ 203944 w 507200"/>
                <a:gd name="connsiteY15" fmla="*/ 1383812 h 1429613"/>
                <a:gd name="connsiteX16" fmla="*/ 150741 w 507200"/>
                <a:gd name="connsiteY16" fmla="*/ 1429046 h 1429613"/>
                <a:gd name="connsiteX17" fmla="*/ 113499 w 507200"/>
                <a:gd name="connsiteY17" fmla="*/ 1381151 h 1429613"/>
                <a:gd name="connsiteX18" fmla="*/ 113499 w 507200"/>
                <a:gd name="connsiteY18" fmla="*/ 911963 h 1429613"/>
                <a:gd name="connsiteX19" fmla="*/ 113499 w 507200"/>
                <a:gd name="connsiteY19" fmla="*/ 629918 h 1429613"/>
                <a:gd name="connsiteX20" fmla="*/ 90445 w 507200"/>
                <a:gd name="connsiteY20" fmla="*/ 629918 h 1429613"/>
                <a:gd name="connsiteX21" fmla="*/ 90445 w 507200"/>
                <a:gd name="connsiteY21" fmla="*/ 923493 h 1429613"/>
                <a:gd name="connsiteX22" fmla="*/ 37242 w 507200"/>
                <a:gd name="connsiteY22" fmla="*/ 967840 h 1429613"/>
                <a:gd name="connsiteX23" fmla="*/ 0 w 507200"/>
                <a:gd name="connsiteY23" fmla="*/ 921719 h 1429613"/>
                <a:gd name="connsiteX24" fmla="*/ 0 w 507200"/>
                <a:gd name="connsiteY24" fmla="*/ 597101 h 1429613"/>
                <a:gd name="connsiteX25" fmla="*/ 229659 w 507200"/>
                <a:gd name="connsiteY25" fmla="*/ 367385 h 1429613"/>
                <a:gd name="connsiteX26" fmla="*/ 253601 w 507200"/>
                <a:gd name="connsiteY26" fmla="*/ 0 h 1429613"/>
                <a:gd name="connsiteX27" fmla="*/ 405585 w 507200"/>
                <a:gd name="connsiteY27" fmla="*/ 151985 h 1429613"/>
                <a:gd name="connsiteX28" fmla="*/ 253601 w 507200"/>
                <a:gd name="connsiteY28" fmla="*/ 303969 h 1429613"/>
                <a:gd name="connsiteX29" fmla="*/ 101616 w 507200"/>
                <a:gd name="connsiteY29" fmla="*/ 151985 h 1429613"/>
                <a:gd name="connsiteX30" fmla="*/ 253601 w 507200"/>
                <a:gd name="connsiteY30" fmla="*/ 0 h 1429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07200" h="1429613">
                  <a:moveTo>
                    <a:pt x="229659" y="367385"/>
                  </a:moveTo>
                  <a:lnTo>
                    <a:pt x="278428" y="367385"/>
                  </a:lnTo>
                  <a:cubicBezTo>
                    <a:pt x="404341" y="367385"/>
                    <a:pt x="507200" y="470270"/>
                    <a:pt x="507200" y="597101"/>
                  </a:cubicBezTo>
                  <a:lnTo>
                    <a:pt x="507200" y="923493"/>
                  </a:lnTo>
                  <a:cubicBezTo>
                    <a:pt x="507200" y="950988"/>
                    <a:pt x="483259" y="973161"/>
                    <a:pt x="453997" y="967840"/>
                  </a:cubicBezTo>
                  <a:cubicBezTo>
                    <a:pt x="431830" y="964292"/>
                    <a:pt x="416755" y="943892"/>
                    <a:pt x="416755" y="921719"/>
                  </a:cubicBezTo>
                  <a:lnTo>
                    <a:pt x="416755" y="629918"/>
                  </a:lnTo>
                  <a:lnTo>
                    <a:pt x="394588" y="629918"/>
                  </a:lnTo>
                  <a:lnTo>
                    <a:pt x="394588" y="911963"/>
                  </a:lnTo>
                  <a:lnTo>
                    <a:pt x="394588" y="1383812"/>
                  </a:lnTo>
                  <a:cubicBezTo>
                    <a:pt x="394588" y="1411307"/>
                    <a:pt x="369760" y="1433480"/>
                    <a:pt x="341385" y="1429046"/>
                  </a:cubicBezTo>
                  <a:cubicBezTo>
                    <a:pt x="319217" y="1425498"/>
                    <a:pt x="304143" y="1404211"/>
                    <a:pt x="304143" y="1381151"/>
                  </a:cubicBezTo>
                  <a:lnTo>
                    <a:pt x="304143" y="989126"/>
                  </a:lnTo>
                  <a:cubicBezTo>
                    <a:pt x="304143" y="961631"/>
                    <a:pt x="281088" y="939458"/>
                    <a:pt x="253600" y="939458"/>
                  </a:cubicBezTo>
                  <a:cubicBezTo>
                    <a:pt x="226112" y="939458"/>
                    <a:pt x="203944" y="961631"/>
                    <a:pt x="203944" y="989126"/>
                  </a:cubicBezTo>
                  <a:lnTo>
                    <a:pt x="203944" y="1383812"/>
                  </a:lnTo>
                  <a:cubicBezTo>
                    <a:pt x="203944" y="1411307"/>
                    <a:pt x="179116" y="1433480"/>
                    <a:pt x="150741" y="1429046"/>
                  </a:cubicBezTo>
                  <a:cubicBezTo>
                    <a:pt x="128573" y="1425498"/>
                    <a:pt x="113499" y="1404211"/>
                    <a:pt x="113499" y="1381151"/>
                  </a:cubicBezTo>
                  <a:lnTo>
                    <a:pt x="113499" y="911963"/>
                  </a:lnTo>
                  <a:lnTo>
                    <a:pt x="113499" y="629918"/>
                  </a:lnTo>
                  <a:lnTo>
                    <a:pt x="90445" y="629918"/>
                  </a:lnTo>
                  <a:lnTo>
                    <a:pt x="90445" y="923493"/>
                  </a:lnTo>
                  <a:cubicBezTo>
                    <a:pt x="90445" y="950988"/>
                    <a:pt x="66504" y="973161"/>
                    <a:pt x="37242" y="967840"/>
                  </a:cubicBezTo>
                  <a:cubicBezTo>
                    <a:pt x="15074" y="964292"/>
                    <a:pt x="0" y="943892"/>
                    <a:pt x="0" y="921719"/>
                  </a:cubicBezTo>
                  <a:lnTo>
                    <a:pt x="0" y="597101"/>
                  </a:lnTo>
                  <a:cubicBezTo>
                    <a:pt x="0" y="470270"/>
                    <a:pt x="102859" y="367385"/>
                    <a:pt x="229659" y="367385"/>
                  </a:cubicBezTo>
                  <a:close/>
                  <a:moveTo>
                    <a:pt x="253601" y="0"/>
                  </a:moveTo>
                  <a:cubicBezTo>
                    <a:pt x="337546" y="0"/>
                    <a:pt x="405585" y="68040"/>
                    <a:pt x="405585" y="151985"/>
                  </a:cubicBezTo>
                  <a:cubicBezTo>
                    <a:pt x="405585" y="235930"/>
                    <a:pt x="337546" y="303969"/>
                    <a:pt x="253601" y="303969"/>
                  </a:cubicBezTo>
                  <a:cubicBezTo>
                    <a:pt x="169656" y="303969"/>
                    <a:pt x="101616" y="235930"/>
                    <a:pt x="101616" y="151985"/>
                  </a:cubicBezTo>
                  <a:cubicBezTo>
                    <a:pt x="101616" y="68040"/>
                    <a:pt x="169656" y="0"/>
                    <a:pt x="253601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AAAAAA"/>
                </a:solidFill>
                <a:effectLst/>
                <a:uLnTx/>
                <a:uFillTx/>
                <a:latin typeface="Open Sans Light" panose="020B0306030504020204" pitchFamily="34" charset="0"/>
                <a:ea typeface="DejaVu Sans"/>
                <a:cs typeface="DejaVu Sans"/>
              </a:endParaRPr>
            </a:p>
          </p:txBody>
        </p:sp>
        <p:sp>
          <p:nvSpPr>
            <p:cNvPr id="26" name="Freeform 70">
              <a:extLst>
                <a:ext uri="{FF2B5EF4-FFF2-40B4-BE49-F238E27FC236}">
                  <a16:creationId xmlns:a16="http://schemas.microsoft.com/office/drawing/2014/main" id="{9A2727B1-0F48-065F-82E3-69F2DEE652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32871" y="2781300"/>
              <a:ext cx="618253" cy="1742624"/>
            </a:xfrm>
            <a:custGeom>
              <a:avLst/>
              <a:gdLst>
                <a:gd name="connsiteX0" fmla="*/ 229259 w 507202"/>
                <a:gd name="connsiteY0" fmla="*/ 367385 h 1429613"/>
                <a:gd name="connsiteX1" fmla="*/ 277943 w 507202"/>
                <a:gd name="connsiteY1" fmla="*/ 367385 h 1429613"/>
                <a:gd name="connsiteX2" fmla="*/ 507202 w 507202"/>
                <a:gd name="connsiteY2" fmla="*/ 597101 h 1429613"/>
                <a:gd name="connsiteX3" fmla="*/ 507202 w 507202"/>
                <a:gd name="connsiteY3" fmla="*/ 923493 h 1429613"/>
                <a:gd name="connsiteX4" fmla="*/ 454092 w 507202"/>
                <a:gd name="connsiteY4" fmla="*/ 967840 h 1429613"/>
                <a:gd name="connsiteX5" fmla="*/ 416029 w 507202"/>
                <a:gd name="connsiteY5" fmla="*/ 921719 h 1429613"/>
                <a:gd name="connsiteX6" fmla="*/ 416029 w 507202"/>
                <a:gd name="connsiteY6" fmla="*/ 629918 h 1429613"/>
                <a:gd name="connsiteX7" fmla="*/ 393900 w 507202"/>
                <a:gd name="connsiteY7" fmla="*/ 629918 h 1429613"/>
                <a:gd name="connsiteX8" fmla="*/ 393900 w 507202"/>
                <a:gd name="connsiteY8" fmla="*/ 911963 h 1429613"/>
                <a:gd name="connsiteX9" fmla="*/ 393900 w 507202"/>
                <a:gd name="connsiteY9" fmla="*/ 1383812 h 1429613"/>
                <a:gd name="connsiteX10" fmla="*/ 341675 w 507202"/>
                <a:gd name="connsiteY10" fmla="*/ 1429046 h 1429613"/>
                <a:gd name="connsiteX11" fmla="*/ 303613 w 507202"/>
                <a:gd name="connsiteY11" fmla="*/ 1381151 h 1429613"/>
                <a:gd name="connsiteX12" fmla="*/ 303613 w 507202"/>
                <a:gd name="connsiteY12" fmla="*/ 989126 h 1429613"/>
                <a:gd name="connsiteX13" fmla="*/ 253158 w 507202"/>
                <a:gd name="connsiteY13" fmla="*/ 939458 h 1429613"/>
                <a:gd name="connsiteX14" fmla="*/ 203589 w 507202"/>
                <a:gd name="connsiteY14" fmla="*/ 989126 h 1429613"/>
                <a:gd name="connsiteX15" fmla="*/ 203589 w 507202"/>
                <a:gd name="connsiteY15" fmla="*/ 1383812 h 1429613"/>
                <a:gd name="connsiteX16" fmla="*/ 150479 w 507202"/>
                <a:gd name="connsiteY16" fmla="*/ 1429046 h 1429613"/>
                <a:gd name="connsiteX17" fmla="*/ 113302 w 507202"/>
                <a:gd name="connsiteY17" fmla="*/ 1381151 h 1429613"/>
                <a:gd name="connsiteX18" fmla="*/ 113302 w 507202"/>
                <a:gd name="connsiteY18" fmla="*/ 911963 h 1429613"/>
                <a:gd name="connsiteX19" fmla="*/ 113302 w 507202"/>
                <a:gd name="connsiteY19" fmla="*/ 629918 h 1429613"/>
                <a:gd name="connsiteX20" fmla="*/ 90287 w 507202"/>
                <a:gd name="connsiteY20" fmla="*/ 629918 h 1429613"/>
                <a:gd name="connsiteX21" fmla="*/ 90287 w 507202"/>
                <a:gd name="connsiteY21" fmla="*/ 923493 h 1429613"/>
                <a:gd name="connsiteX22" fmla="*/ 38062 w 507202"/>
                <a:gd name="connsiteY22" fmla="*/ 967840 h 1429613"/>
                <a:gd name="connsiteX23" fmla="*/ 0 w 507202"/>
                <a:gd name="connsiteY23" fmla="*/ 921719 h 1429613"/>
                <a:gd name="connsiteX24" fmla="*/ 0 w 507202"/>
                <a:gd name="connsiteY24" fmla="*/ 597101 h 1429613"/>
                <a:gd name="connsiteX25" fmla="*/ 229259 w 507202"/>
                <a:gd name="connsiteY25" fmla="*/ 367385 h 1429613"/>
                <a:gd name="connsiteX26" fmla="*/ 249695 w 507202"/>
                <a:gd name="connsiteY26" fmla="*/ 0 h 1429613"/>
                <a:gd name="connsiteX27" fmla="*/ 401679 w 507202"/>
                <a:gd name="connsiteY27" fmla="*/ 151985 h 1429613"/>
                <a:gd name="connsiteX28" fmla="*/ 249695 w 507202"/>
                <a:gd name="connsiteY28" fmla="*/ 303969 h 1429613"/>
                <a:gd name="connsiteX29" fmla="*/ 97710 w 507202"/>
                <a:gd name="connsiteY29" fmla="*/ 151985 h 1429613"/>
                <a:gd name="connsiteX30" fmla="*/ 249695 w 507202"/>
                <a:gd name="connsiteY30" fmla="*/ 0 h 1429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07202" h="1429613">
                  <a:moveTo>
                    <a:pt x="229259" y="367385"/>
                  </a:moveTo>
                  <a:lnTo>
                    <a:pt x="277943" y="367385"/>
                  </a:lnTo>
                  <a:cubicBezTo>
                    <a:pt x="404522" y="367385"/>
                    <a:pt x="507202" y="470270"/>
                    <a:pt x="507202" y="597101"/>
                  </a:cubicBezTo>
                  <a:lnTo>
                    <a:pt x="507202" y="923493"/>
                  </a:lnTo>
                  <a:cubicBezTo>
                    <a:pt x="507202" y="950988"/>
                    <a:pt x="482417" y="973161"/>
                    <a:pt x="454092" y="967840"/>
                  </a:cubicBezTo>
                  <a:cubicBezTo>
                    <a:pt x="431962" y="964292"/>
                    <a:pt x="416029" y="943892"/>
                    <a:pt x="416029" y="921719"/>
                  </a:cubicBezTo>
                  <a:lnTo>
                    <a:pt x="416029" y="629918"/>
                  </a:lnTo>
                  <a:lnTo>
                    <a:pt x="393900" y="629918"/>
                  </a:lnTo>
                  <a:lnTo>
                    <a:pt x="393900" y="911963"/>
                  </a:lnTo>
                  <a:lnTo>
                    <a:pt x="393900" y="1383812"/>
                  </a:lnTo>
                  <a:cubicBezTo>
                    <a:pt x="393900" y="1411307"/>
                    <a:pt x="369115" y="1433480"/>
                    <a:pt x="341675" y="1429046"/>
                  </a:cubicBezTo>
                  <a:cubicBezTo>
                    <a:pt x="319546" y="1425498"/>
                    <a:pt x="303613" y="1404211"/>
                    <a:pt x="303613" y="1381151"/>
                  </a:cubicBezTo>
                  <a:lnTo>
                    <a:pt x="303613" y="989126"/>
                  </a:lnTo>
                  <a:cubicBezTo>
                    <a:pt x="303613" y="961631"/>
                    <a:pt x="281484" y="939458"/>
                    <a:pt x="253158" y="939458"/>
                  </a:cubicBezTo>
                  <a:cubicBezTo>
                    <a:pt x="225718" y="939458"/>
                    <a:pt x="203589" y="961631"/>
                    <a:pt x="203589" y="989126"/>
                  </a:cubicBezTo>
                  <a:lnTo>
                    <a:pt x="203589" y="1383812"/>
                  </a:lnTo>
                  <a:cubicBezTo>
                    <a:pt x="203589" y="1411307"/>
                    <a:pt x="178804" y="1433480"/>
                    <a:pt x="150479" y="1429046"/>
                  </a:cubicBezTo>
                  <a:cubicBezTo>
                    <a:pt x="128350" y="1425498"/>
                    <a:pt x="113302" y="1404211"/>
                    <a:pt x="113302" y="1381151"/>
                  </a:cubicBezTo>
                  <a:lnTo>
                    <a:pt x="113302" y="911963"/>
                  </a:lnTo>
                  <a:lnTo>
                    <a:pt x="113302" y="629918"/>
                  </a:lnTo>
                  <a:lnTo>
                    <a:pt x="90287" y="629918"/>
                  </a:lnTo>
                  <a:lnTo>
                    <a:pt x="90287" y="923493"/>
                  </a:lnTo>
                  <a:cubicBezTo>
                    <a:pt x="90287" y="950988"/>
                    <a:pt x="66388" y="973161"/>
                    <a:pt x="38062" y="967840"/>
                  </a:cubicBezTo>
                  <a:cubicBezTo>
                    <a:pt x="15933" y="964292"/>
                    <a:pt x="0" y="943892"/>
                    <a:pt x="0" y="921719"/>
                  </a:cubicBezTo>
                  <a:lnTo>
                    <a:pt x="0" y="597101"/>
                  </a:lnTo>
                  <a:cubicBezTo>
                    <a:pt x="0" y="470270"/>
                    <a:pt x="102680" y="367385"/>
                    <a:pt x="229259" y="367385"/>
                  </a:cubicBezTo>
                  <a:close/>
                  <a:moveTo>
                    <a:pt x="249695" y="0"/>
                  </a:moveTo>
                  <a:cubicBezTo>
                    <a:pt x="334523" y="0"/>
                    <a:pt x="401679" y="68040"/>
                    <a:pt x="401679" y="151985"/>
                  </a:cubicBezTo>
                  <a:cubicBezTo>
                    <a:pt x="401679" y="235930"/>
                    <a:pt x="334523" y="303969"/>
                    <a:pt x="249695" y="303969"/>
                  </a:cubicBezTo>
                  <a:cubicBezTo>
                    <a:pt x="165750" y="303969"/>
                    <a:pt x="97710" y="235930"/>
                    <a:pt x="97710" y="151985"/>
                  </a:cubicBezTo>
                  <a:cubicBezTo>
                    <a:pt x="97710" y="68040"/>
                    <a:pt x="165750" y="0"/>
                    <a:pt x="249695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AAAAAA"/>
                </a:solidFill>
                <a:effectLst/>
                <a:uLnTx/>
                <a:uFillTx/>
                <a:latin typeface="Open Sans Light" panose="020B0306030504020204" pitchFamily="34" charset="0"/>
                <a:ea typeface="DejaVu Sans"/>
                <a:cs typeface="DejaVu Sans"/>
              </a:endParaRPr>
            </a:p>
          </p:txBody>
        </p:sp>
        <p:sp>
          <p:nvSpPr>
            <p:cNvPr id="27" name="Freeform 72">
              <a:extLst>
                <a:ext uri="{FF2B5EF4-FFF2-40B4-BE49-F238E27FC236}">
                  <a16:creationId xmlns:a16="http://schemas.microsoft.com/office/drawing/2014/main" id="{4661FECA-41CD-1069-E9CE-14C674C60C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51813" y="2781300"/>
              <a:ext cx="618250" cy="1742623"/>
            </a:xfrm>
            <a:custGeom>
              <a:avLst/>
              <a:gdLst>
                <a:gd name="connsiteX0" fmla="*/ 228772 w 507200"/>
                <a:gd name="connsiteY0" fmla="*/ 367385 h 1429613"/>
                <a:gd name="connsiteX1" fmla="*/ 278428 w 507200"/>
                <a:gd name="connsiteY1" fmla="*/ 367385 h 1429613"/>
                <a:gd name="connsiteX2" fmla="*/ 507200 w 507200"/>
                <a:gd name="connsiteY2" fmla="*/ 597101 h 1429613"/>
                <a:gd name="connsiteX3" fmla="*/ 507200 w 507200"/>
                <a:gd name="connsiteY3" fmla="*/ 923493 h 1429613"/>
                <a:gd name="connsiteX4" fmla="*/ 453997 w 507200"/>
                <a:gd name="connsiteY4" fmla="*/ 967840 h 1429613"/>
                <a:gd name="connsiteX5" fmla="*/ 416755 w 507200"/>
                <a:gd name="connsiteY5" fmla="*/ 921719 h 1429613"/>
                <a:gd name="connsiteX6" fmla="*/ 416755 w 507200"/>
                <a:gd name="connsiteY6" fmla="*/ 629918 h 1429613"/>
                <a:gd name="connsiteX7" fmla="*/ 394588 w 507200"/>
                <a:gd name="connsiteY7" fmla="*/ 629918 h 1429613"/>
                <a:gd name="connsiteX8" fmla="*/ 394588 w 507200"/>
                <a:gd name="connsiteY8" fmla="*/ 911963 h 1429613"/>
                <a:gd name="connsiteX9" fmla="*/ 394588 w 507200"/>
                <a:gd name="connsiteY9" fmla="*/ 1383812 h 1429613"/>
                <a:gd name="connsiteX10" fmla="*/ 341385 w 507200"/>
                <a:gd name="connsiteY10" fmla="*/ 1429046 h 1429613"/>
                <a:gd name="connsiteX11" fmla="*/ 304143 w 507200"/>
                <a:gd name="connsiteY11" fmla="*/ 1381151 h 1429613"/>
                <a:gd name="connsiteX12" fmla="*/ 304143 w 507200"/>
                <a:gd name="connsiteY12" fmla="*/ 989126 h 1429613"/>
                <a:gd name="connsiteX13" fmla="*/ 253600 w 507200"/>
                <a:gd name="connsiteY13" fmla="*/ 939458 h 1429613"/>
                <a:gd name="connsiteX14" fmla="*/ 203057 w 507200"/>
                <a:gd name="connsiteY14" fmla="*/ 989126 h 1429613"/>
                <a:gd name="connsiteX15" fmla="*/ 203057 w 507200"/>
                <a:gd name="connsiteY15" fmla="*/ 1383812 h 1429613"/>
                <a:gd name="connsiteX16" fmla="*/ 150741 w 507200"/>
                <a:gd name="connsiteY16" fmla="*/ 1429046 h 1429613"/>
                <a:gd name="connsiteX17" fmla="*/ 112613 w 507200"/>
                <a:gd name="connsiteY17" fmla="*/ 1381151 h 1429613"/>
                <a:gd name="connsiteX18" fmla="*/ 112613 w 507200"/>
                <a:gd name="connsiteY18" fmla="*/ 911963 h 1429613"/>
                <a:gd name="connsiteX19" fmla="*/ 112613 w 507200"/>
                <a:gd name="connsiteY19" fmla="*/ 629918 h 1429613"/>
                <a:gd name="connsiteX20" fmla="*/ 90445 w 507200"/>
                <a:gd name="connsiteY20" fmla="*/ 629918 h 1429613"/>
                <a:gd name="connsiteX21" fmla="*/ 90445 w 507200"/>
                <a:gd name="connsiteY21" fmla="*/ 923493 h 1429613"/>
                <a:gd name="connsiteX22" fmla="*/ 38129 w 507200"/>
                <a:gd name="connsiteY22" fmla="*/ 967840 h 1429613"/>
                <a:gd name="connsiteX23" fmla="*/ 0 w 507200"/>
                <a:gd name="connsiteY23" fmla="*/ 921719 h 1429613"/>
                <a:gd name="connsiteX24" fmla="*/ 0 w 507200"/>
                <a:gd name="connsiteY24" fmla="*/ 597101 h 1429613"/>
                <a:gd name="connsiteX25" fmla="*/ 228772 w 507200"/>
                <a:gd name="connsiteY25" fmla="*/ 367385 h 1429613"/>
                <a:gd name="connsiteX26" fmla="*/ 253602 w 507200"/>
                <a:gd name="connsiteY26" fmla="*/ 0 h 1429613"/>
                <a:gd name="connsiteX27" fmla="*/ 405586 w 507200"/>
                <a:gd name="connsiteY27" fmla="*/ 151985 h 1429613"/>
                <a:gd name="connsiteX28" fmla="*/ 253602 w 507200"/>
                <a:gd name="connsiteY28" fmla="*/ 303969 h 1429613"/>
                <a:gd name="connsiteX29" fmla="*/ 101617 w 507200"/>
                <a:gd name="connsiteY29" fmla="*/ 151985 h 1429613"/>
                <a:gd name="connsiteX30" fmla="*/ 253602 w 507200"/>
                <a:gd name="connsiteY30" fmla="*/ 0 h 1429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07200" h="1429613">
                  <a:moveTo>
                    <a:pt x="228772" y="367385"/>
                  </a:moveTo>
                  <a:lnTo>
                    <a:pt x="278428" y="367385"/>
                  </a:lnTo>
                  <a:cubicBezTo>
                    <a:pt x="404341" y="367385"/>
                    <a:pt x="507200" y="470270"/>
                    <a:pt x="507200" y="597101"/>
                  </a:cubicBezTo>
                  <a:lnTo>
                    <a:pt x="507200" y="923493"/>
                  </a:lnTo>
                  <a:cubicBezTo>
                    <a:pt x="507200" y="950988"/>
                    <a:pt x="482372" y="973161"/>
                    <a:pt x="453997" y="967840"/>
                  </a:cubicBezTo>
                  <a:cubicBezTo>
                    <a:pt x="431830" y="964292"/>
                    <a:pt x="416755" y="943892"/>
                    <a:pt x="416755" y="921719"/>
                  </a:cubicBezTo>
                  <a:lnTo>
                    <a:pt x="416755" y="629918"/>
                  </a:lnTo>
                  <a:lnTo>
                    <a:pt x="394588" y="629918"/>
                  </a:lnTo>
                  <a:lnTo>
                    <a:pt x="394588" y="911963"/>
                  </a:lnTo>
                  <a:lnTo>
                    <a:pt x="394588" y="1383812"/>
                  </a:lnTo>
                  <a:cubicBezTo>
                    <a:pt x="394588" y="1411307"/>
                    <a:pt x="369760" y="1433480"/>
                    <a:pt x="341385" y="1429046"/>
                  </a:cubicBezTo>
                  <a:cubicBezTo>
                    <a:pt x="319217" y="1425498"/>
                    <a:pt x="304143" y="1404211"/>
                    <a:pt x="304143" y="1381151"/>
                  </a:cubicBezTo>
                  <a:lnTo>
                    <a:pt x="304143" y="989126"/>
                  </a:lnTo>
                  <a:cubicBezTo>
                    <a:pt x="304143" y="961631"/>
                    <a:pt x="281088" y="939458"/>
                    <a:pt x="253600" y="939458"/>
                  </a:cubicBezTo>
                  <a:cubicBezTo>
                    <a:pt x="226112" y="939458"/>
                    <a:pt x="203057" y="961631"/>
                    <a:pt x="203057" y="989126"/>
                  </a:cubicBezTo>
                  <a:lnTo>
                    <a:pt x="203057" y="1383812"/>
                  </a:lnTo>
                  <a:cubicBezTo>
                    <a:pt x="203057" y="1411307"/>
                    <a:pt x="179116" y="1433480"/>
                    <a:pt x="150741" y="1429046"/>
                  </a:cubicBezTo>
                  <a:cubicBezTo>
                    <a:pt x="128573" y="1425498"/>
                    <a:pt x="112613" y="1404211"/>
                    <a:pt x="112613" y="1381151"/>
                  </a:cubicBezTo>
                  <a:lnTo>
                    <a:pt x="112613" y="911963"/>
                  </a:lnTo>
                  <a:lnTo>
                    <a:pt x="112613" y="629918"/>
                  </a:lnTo>
                  <a:lnTo>
                    <a:pt x="90445" y="629918"/>
                  </a:lnTo>
                  <a:lnTo>
                    <a:pt x="90445" y="923493"/>
                  </a:lnTo>
                  <a:cubicBezTo>
                    <a:pt x="90445" y="950988"/>
                    <a:pt x="65617" y="973161"/>
                    <a:pt x="38129" y="967840"/>
                  </a:cubicBezTo>
                  <a:cubicBezTo>
                    <a:pt x="15074" y="964292"/>
                    <a:pt x="0" y="943892"/>
                    <a:pt x="0" y="921719"/>
                  </a:cubicBezTo>
                  <a:lnTo>
                    <a:pt x="0" y="597101"/>
                  </a:lnTo>
                  <a:cubicBezTo>
                    <a:pt x="0" y="470270"/>
                    <a:pt x="101972" y="367385"/>
                    <a:pt x="228772" y="367385"/>
                  </a:cubicBezTo>
                  <a:close/>
                  <a:moveTo>
                    <a:pt x="253602" y="0"/>
                  </a:moveTo>
                  <a:cubicBezTo>
                    <a:pt x="337547" y="0"/>
                    <a:pt x="405586" y="68040"/>
                    <a:pt x="405586" y="151985"/>
                  </a:cubicBezTo>
                  <a:cubicBezTo>
                    <a:pt x="405586" y="235930"/>
                    <a:pt x="337547" y="303969"/>
                    <a:pt x="253602" y="303969"/>
                  </a:cubicBezTo>
                  <a:cubicBezTo>
                    <a:pt x="169657" y="303969"/>
                    <a:pt x="101617" y="235930"/>
                    <a:pt x="101617" y="151985"/>
                  </a:cubicBezTo>
                  <a:cubicBezTo>
                    <a:pt x="101617" y="68040"/>
                    <a:pt x="169657" y="0"/>
                    <a:pt x="253602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AAAAAA"/>
                </a:solidFill>
                <a:effectLst/>
                <a:uLnTx/>
                <a:uFillTx/>
                <a:latin typeface="Open Sans Light" panose="020B0306030504020204" pitchFamily="34" charset="0"/>
                <a:ea typeface="DejaVu Sans"/>
                <a:cs typeface="DejaVu Sans"/>
              </a:endParaRPr>
            </a:p>
          </p:txBody>
        </p:sp>
        <p:sp>
          <p:nvSpPr>
            <p:cNvPr id="28" name="Freeform 73">
              <a:extLst>
                <a:ext uri="{FF2B5EF4-FFF2-40B4-BE49-F238E27FC236}">
                  <a16:creationId xmlns:a16="http://schemas.microsoft.com/office/drawing/2014/main" id="{B10E4F21-4D1A-952B-6F97-6BF5D37AF4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58126" y="2781300"/>
              <a:ext cx="618249" cy="1742623"/>
            </a:xfrm>
            <a:custGeom>
              <a:avLst/>
              <a:gdLst>
                <a:gd name="connsiteX0" fmla="*/ 228284 w 507199"/>
                <a:gd name="connsiteY0" fmla="*/ 367385 h 1429613"/>
                <a:gd name="connsiteX1" fmla="*/ 278027 w 507199"/>
                <a:gd name="connsiteY1" fmla="*/ 367385 h 1429613"/>
                <a:gd name="connsiteX2" fmla="*/ 507199 w 507199"/>
                <a:gd name="connsiteY2" fmla="*/ 597101 h 1429613"/>
                <a:gd name="connsiteX3" fmla="*/ 507199 w 507199"/>
                <a:gd name="connsiteY3" fmla="*/ 923493 h 1429613"/>
                <a:gd name="connsiteX4" fmla="*/ 454791 w 507199"/>
                <a:gd name="connsiteY4" fmla="*/ 967840 h 1429613"/>
                <a:gd name="connsiteX5" fmla="*/ 416596 w 507199"/>
                <a:gd name="connsiteY5" fmla="*/ 921719 h 1429613"/>
                <a:gd name="connsiteX6" fmla="*/ 416596 w 507199"/>
                <a:gd name="connsiteY6" fmla="*/ 629918 h 1429613"/>
                <a:gd name="connsiteX7" fmla="*/ 394389 w 507199"/>
                <a:gd name="connsiteY7" fmla="*/ 629918 h 1429613"/>
                <a:gd name="connsiteX8" fmla="*/ 394389 w 507199"/>
                <a:gd name="connsiteY8" fmla="*/ 911963 h 1429613"/>
                <a:gd name="connsiteX9" fmla="*/ 394389 w 507199"/>
                <a:gd name="connsiteY9" fmla="*/ 1383812 h 1429613"/>
                <a:gd name="connsiteX10" fmla="*/ 341093 w 507199"/>
                <a:gd name="connsiteY10" fmla="*/ 1429046 h 1429613"/>
                <a:gd name="connsiteX11" fmla="*/ 303786 w 507199"/>
                <a:gd name="connsiteY11" fmla="*/ 1381151 h 1429613"/>
                <a:gd name="connsiteX12" fmla="*/ 303786 w 507199"/>
                <a:gd name="connsiteY12" fmla="*/ 989126 h 1429613"/>
                <a:gd name="connsiteX13" fmla="*/ 254044 w 507199"/>
                <a:gd name="connsiteY13" fmla="*/ 939458 h 1429613"/>
                <a:gd name="connsiteX14" fmla="*/ 203412 w 507199"/>
                <a:gd name="connsiteY14" fmla="*/ 989126 h 1429613"/>
                <a:gd name="connsiteX15" fmla="*/ 203412 w 507199"/>
                <a:gd name="connsiteY15" fmla="*/ 1383812 h 1429613"/>
                <a:gd name="connsiteX16" fmla="*/ 150117 w 507199"/>
                <a:gd name="connsiteY16" fmla="*/ 1429046 h 1429613"/>
                <a:gd name="connsiteX17" fmla="*/ 111921 w 507199"/>
                <a:gd name="connsiteY17" fmla="*/ 1381151 h 1429613"/>
                <a:gd name="connsiteX18" fmla="*/ 111921 w 507199"/>
                <a:gd name="connsiteY18" fmla="*/ 911963 h 1429613"/>
                <a:gd name="connsiteX19" fmla="*/ 111921 w 507199"/>
                <a:gd name="connsiteY19" fmla="*/ 629918 h 1429613"/>
                <a:gd name="connsiteX20" fmla="*/ 89715 w 507199"/>
                <a:gd name="connsiteY20" fmla="*/ 629918 h 1429613"/>
                <a:gd name="connsiteX21" fmla="*/ 89715 w 507199"/>
                <a:gd name="connsiteY21" fmla="*/ 923493 h 1429613"/>
                <a:gd name="connsiteX22" fmla="*/ 37307 w 507199"/>
                <a:gd name="connsiteY22" fmla="*/ 967840 h 1429613"/>
                <a:gd name="connsiteX23" fmla="*/ 0 w 507199"/>
                <a:gd name="connsiteY23" fmla="*/ 921719 h 1429613"/>
                <a:gd name="connsiteX24" fmla="*/ 0 w 507199"/>
                <a:gd name="connsiteY24" fmla="*/ 597101 h 1429613"/>
                <a:gd name="connsiteX25" fmla="*/ 228284 w 507199"/>
                <a:gd name="connsiteY25" fmla="*/ 367385 h 1429613"/>
                <a:gd name="connsiteX26" fmla="*/ 250132 w 507199"/>
                <a:gd name="connsiteY26" fmla="*/ 0 h 1429613"/>
                <a:gd name="connsiteX27" fmla="*/ 401673 w 507199"/>
                <a:gd name="connsiteY27" fmla="*/ 151985 h 1429613"/>
                <a:gd name="connsiteX28" fmla="*/ 250132 w 507199"/>
                <a:gd name="connsiteY28" fmla="*/ 303969 h 1429613"/>
                <a:gd name="connsiteX29" fmla="*/ 97706 w 507199"/>
                <a:gd name="connsiteY29" fmla="*/ 151985 h 1429613"/>
                <a:gd name="connsiteX30" fmla="*/ 250132 w 507199"/>
                <a:gd name="connsiteY30" fmla="*/ 0 h 1429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07199" h="1429613">
                  <a:moveTo>
                    <a:pt x="228284" y="367385"/>
                  </a:moveTo>
                  <a:lnTo>
                    <a:pt x="278027" y="367385"/>
                  </a:lnTo>
                  <a:cubicBezTo>
                    <a:pt x="405048" y="367385"/>
                    <a:pt x="507199" y="470270"/>
                    <a:pt x="507199" y="597101"/>
                  </a:cubicBezTo>
                  <a:lnTo>
                    <a:pt x="507199" y="923493"/>
                  </a:lnTo>
                  <a:cubicBezTo>
                    <a:pt x="507199" y="950988"/>
                    <a:pt x="482327" y="973161"/>
                    <a:pt x="454791" y="967840"/>
                  </a:cubicBezTo>
                  <a:cubicBezTo>
                    <a:pt x="432585" y="964292"/>
                    <a:pt x="416596" y="943892"/>
                    <a:pt x="416596" y="921719"/>
                  </a:cubicBezTo>
                  <a:lnTo>
                    <a:pt x="416596" y="629918"/>
                  </a:lnTo>
                  <a:lnTo>
                    <a:pt x="394389" y="629918"/>
                  </a:lnTo>
                  <a:lnTo>
                    <a:pt x="394389" y="911963"/>
                  </a:lnTo>
                  <a:lnTo>
                    <a:pt x="394389" y="1383812"/>
                  </a:lnTo>
                  <a:cubicBezTo>
                    <a:pt x="394389" y="1411307"/>
                    <a:pt x="370406" y="1433480"/>
                    <a:pt x="341093" y="1429046"/>
                  </a:cubicBezTo>
                  <a:cubicBezTo>
                    <a:pt x="318887" y="1425498"/>
                    <a:pt x="303786" y="1404211"/>
                    <a:pt x="303786" y="1381151"/>
                  </a:cubicBezTo>
                  <a:lnTo>
                    <a:pt x="303786" y="989126"/>
                  </a:lnTo>
                  <a:cubicBezTo>
                    <a:pt x="303786" y="961631"/>
                    <a:pt x="281580" y="939458"/>
                    <a:pt x="254044" y="939458"/>
                  </a:cubicBezTo>
                  <a:cubicBezTo>
                    <a:pt x="225619" y="939458"/>
                    <a:pt x="203412" y="961631"/>
                    <a:pt x="203412" y="989126"/>
                  </a:cubicBezTo>
                  <a:lnTo>
                    <a:pt x="203412" y="1383812"/>
                  </a:lnTo>
                  <a:cubicBezTo>
                    <a:pt x="203412" y="1411307"/>
                    <a:pt x="178541" y="1433480"/>
                    <a:pt x="150117" y="1429046"/>
                  </a:cubicBezTo>
                  <a:cubicBezTo>
                    <a:pt x="127910" y="1425498"/>
                    <a:pt x="111921" y="1404211"/>
                    <a:pt x="111921" y="1381151"/>
                  </a:cubicBezTo>
                  <a:lnTo>
                    <a:pt x="111921" y="911963"/>
                  </a:lnTo>
                  <a:lnTo>
                    <a:pt x="111921" y="629918"/>
                  </a:lnTo>
                  <a:lnTo>
                    <a:pt x="89715" y="629918"/>
                  </a:lnTo>
                  <a:lnTo>
                    <a:pt x="89715" y="923493"/>
                  </a:lnTo>
                  <a:cubicBezTo>
                    <a:pt x="89715" y="950988"/>
                    <a:pt x="65732" y="973161"/>
                    <a:pt x="37307" y="967840"/>
                  </a:cubicBezTo>
                  <a:cubicBezTo>
                    <a:pt x="15100" y="964292"/>
                    <a:pt x="0" y="943892"/>
                    <a:pt x="0" y="921719"/>
                  </a:cubicBezTo>
                  <a:lnTo>
                    <a:pt x="0" y="597101"/>
                  </a:lnTo>
                  <a:cubicBezTo>
                    <a:pt x="0" y="470270"/>
                    <a:pt x="102150" y="367385"/>
                    <a:pt x="228284" y="367385"/>
                  </a:cubicBezTo>
                  <a:close/>
                  <a:moveTo>
                    <a:pt x="250132" y="0"/>
                  </a:moveTo>
                  <a:cubicBezTo>
                    <a:pt x="333435" y="0"/>
                    <a:pt x="401673" y="68040"/>
                    <a:pt x="401673" y="151985"/>
                  </a:cubicBezTo>
                  <a:cubicBezTo>
                    <a:pt x="401673" y="235930"/>
                    <a:pt x="333435" y="303969"/>
                    <a:pt x="250132" y="303969"/>
                  </a:cubicBezTo>
                  <a:cubicBezTo>
                    <a:pt x="165057" y="303969"/>
                    <a:pt x="97706" y="235930"/>
                    <a:pt x="97706" y="151985"/>
                  </a:cubicBezTo>
                  <a:cubicBezTo>
                    <a:pt x="97706" y="68040"/>
                    <a:pt x="165057" y="0"/>
                    <a:pt x="250132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AAAAAA"/>
                </a:solidFill>
                <a:effectLst/>
                <a:uLnTx/>
                <a:uFillTx/>
                <a:latin typeface="Open Sans Light" panose="020B0306030504020204" pitchFamily="34" charset="0"/>
                <a:ea typeface="DejaVu Sans"/>
                <a:cs typeface="DejaVu Sans"/>
              </a:endParaRPr>
            </a:p>
          </p:txBody>
        </p:sp>
      </p:grpSp>
      <p:sp>
        <p:nvSpPr>
          <p:cNvPr id="30" name="CuadroTexto 29">
            <a:extLst>
              <a:ext uri="{FF2B5EF4-FFF2-40B4-BE49-F238E27FC236}">
                <a16:creationId xmlns:a16="http://schemas.microsoft.com/office/drawing/2014/main" id="{FAE6688F-C18C-D7DB-BE63-6931575D7AC1}"/>
              </a:ext>
            </a:extLst>
          </p:cNvPr>
          <p:cNvSpPr txBox="1"/>
          <p:nvPr/>
        </p:nvSpPr>
        <p:spPr>
          <a:xfrm>
            <a:off x="9084920" y="6553200"/>
            <a:ext cx="310708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FUENTE: </a:t>
            </a:r>
            <a:r>
              <a:rPr kumimoji="0" lang="es-MX" sz="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Contactive</a:t>
            </a:r>
            <a:r>
              <a:rPr kumimoji="0" lang="es-MX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 </a:t>
            </a:r>
            <a:endParaRPr kumimoji="0" lang="es-CO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grpSp>
        <p:nvGrpSpPr>
          <p:cNvPr id="31" name="Grupo 30">
            <a:extLst>
              <a:ext uri="{FF2B5EF4-FFF2-40B4-BE49-F238E27FC236}">
                <a16:creationId xmlns:a16="http://schemas.microsoft.com/office/drawing/2014/main" id="{7D2CF876-0364-05C7-0CB7-B92A84C55948}"/>
              </a:ext>
            </a:extLst>
          </p:cNvPr>
          <p:cNvGrpSpPr/>
          <p:nvPr/>
        </p:nvGrpSpPr>
        <p:grpSpPr>
          <a:xfrm>
            <a:off x="3678530" y="1712901"/>
            <a:ext cx="9405364" cy="4630104"/>
            <a:chOff x="3044348" y="1700052"/>
            <a:chExt cx="10647366" cy="3982674"/>
          </a:xfrm>
        </p:grpSpPr>
        <p:grpSp>
          <p:nvGrpSpPr>
            <p:cNvPr id="32" name="Grupo 31">
              <a:extLst>
                <a:ext uri="{FF2B5EF4-FFF2-40B4-BE49-F238E27FC236}">
                  <a16:creationId xmlns:a16="http://schemas.microsoft.com/office/drawing/2014/main" id="{8730914F-BA12-41A4-AA47-48CD06EEF142}"/>
                </a:ext>
              </a:extLst>
            </p:cNvPr>
            <p:cNvGrpSpPr/>
            <p:nvPr/>
          </p:nvGrpSpPr>
          <p:grpSpPr>
            <a:xfrm>
              <a:off x="3044348" y="1700052"/>
              <a:ext cx="9283637" cy="3982674"/>
              <a:chOff x="1171575" y="1390650"/>
              <a:chExt cx="9848850" cy="3732377"/>
            </a:xfrm>
          </p:grpSpPr>
          <p:sp>
            <p:nvSpPr>
              <p:cNvPr id="36" name="Freeform 1">
                <a:extLst>
                  <a:ext uri="{FF2B5EF4-FFF2-40B4-BE49-F238E27FC236}">
                    <a16:creationId xmlns:a16="http://schemas.microsoft.com/office/drawing/2014/main" id="{003E32AC-31BC-F7D1-A5CC-8402B36784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35806" y="1423835"/>
                <a:ext cx="4184619" cy="860632"/>
              </a:xfrm>
              <a:custGeom>
                <a:avLst/>
                <a:gdLst>
                  <a:gd name="T0" fmla="*/ 64 w 7643"/>
                  <a:gd name="T1" fmla="*/ 390 h 1714"/>
                  <a:gd name="T2" fmla="*/ 439 w 7643"/>
                  <a:gd name="T3" fmla="*/ 1511 h 1714"/>
                  <a:gd name="T4" fmla="*/ 439 w 7643"/>
                  <a:gd name="T5" fmla="*/ 1511 h 1714"/>
                  <a:gd name="T6" fmla="*/ 720 w 7643"/>
                  <a:gd name="T7" fmla="*/ 1713 h 1714"/>
                  <a:gd name="T8" fmla="*/ 6922 w 7643"/>
                  <a:gd name="T9" fmla="*/ 1713 h 1714"/>
                  <a:gd name="T10" fmla="*/ 6922 w 7643"/>
                  <a:gd name="T11" fmla="*/ 1713 h 1714"/>
                  <a:gd name="T12" fmla="*/ 7203 w 7643"/>
                  <a:gd name="T13" fmla="*/ 1511 h 1714"/>
                  <a:gd name="T14" fmla="*/ 7578 w 7643"/>
                  <a:gd name="T15" fmla="*/ 390 h 1714"/>
                  <a:gd name="T16" fmla="*/ 7578 w 7643"/>
                  <a:gd name="T17" fmla="*/ 390 h 1714"/>
                  <a:gd name="T18" fmla="*/ 7297 w 7643"/>
                  <a:gd name="T19" fmla="*/ 0 h 1714"/>
                  <a:gd name="T20" fmla="*/ 344 w 7643"/>
                  <a:gd name="T21" fmla="*/ 0 h 1714"/>
                  <a:gd name="T22" fmla="*/ 344 w 7643"/>
                  <a:gd name="T23" fmla="*/ 0 h 1714"/>
                  <a:gd name="T24" fmla="*/ 64 w 7643"/>
                  <a:gd name="T25" fmla="*/ 390 h 17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643" h="1714">
                    <a:moveTo>
                      <a:pt x="64" y="390"/>
                    </a:moveTo>
                    <a:lnTo>
                      <a:pt x="439" y="1511"/>
                    </a:lnTo>
                    <a:lnTo>
                      <a:pt x="439" y="1511"/>
                    </a:lnTo>
                    <a:cubicBezTo>
                      <a:pt x="480" y="1632"/>
                      <a:pt x="592" y="1713"/>
                      <a:pt x="720" y="1713"/>
                    </a:cubicBezTo>
                    <a:lnTo>
                      <a:pt x="6922" y="1713"/>
                    </a:lnTo>
                    <a:lnTo>
                      <a:pt x="6922" y="1713"/>
                    </a:lnTo>
                    <a:cubicBezTo>
                      <a:pt x="7049" y="1713"/>
                      <a:pt x="7162" y="1632"/>
                      <a:pt x="7203" y="1511"/>
                    </a:cubicBezTo>
                    <a:lnTo>
                      <a:pt x="7578" y="390"/>
                    </a:lnTo>
                    <a:lnTo>
                      <a:pt x="7578" y="390"/>
                    </a:lnTo>
                    <a:cubicBezTo>
                      <a:pt x="7642" y="199"/>
                      <a:pt x="7499" y="0"/>
                      <a:pt x="7297" y="0"/>
                    </a:cubicBezTo>
                    <a:lnTo>
                      <a:pt x="344" y="0"/>
                    </a:lnTo>
                    <a:lnTo>
                      <a:pt x="344" y="0"/>
                    </a:lnTo>
                    <a:cubicBezTo>
                      <a:pt x="142" y="0"/>
                      <a:pt x="0" y="199"/>
                      <a:pt x="64" y="390"/>
                    </a:cubicBezTo>
                  </a:path>
                </a:pathLst>
              </a:custGeom>
              <a:solidFill>
                <a:srgbClr val="00206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2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66" b="0" i="0" u="none" strike="noStrike" kern="1200" cap="none" spc="0" normalizeH="0" baseline="0" noProof="0">
                  <a:ln>
                    <a:noFill/>
                  </a:ln>
                  <a:solidFill>
                    <a:srgbClr val="AAAAAA"/>
                  </a:solidFill>
                  <a:effectLst/>
                  <a:uLnTx/>
                  <a:uFillTx/>
                  <a:latin typeface="Open Sans Light" panose="020B0306030504020204" pitchFamily="34" charset="0"/>
                  <a:ea typeface="DejaVu Sans"/>
                  <a:cs typeface="DejaVu Sans"/>
                </a:endParaRPr>
              </a:p>
            </p:txBody>
          </p:sp>
          <p:sp>
            <p:nvSpPr>
              <p:cNvPr id="37" name="Freeform 5">
                <a:extLst>
                  <a:ext uri="{FF2B5EF4-FFF2-40B4-BE49-F238E27FC236}">
                    <a16:creationId xmlns:a16="http://schemas.microsoft.com/office/drawing/2014/main" id="{D2374785-1DE8-CBB6-7A70-0BD7018EBF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1575" y="1390650"/>
                <a:ext cx="5214870" cy="931428"/>
              </a:xfrm>
              <a:custGeom>
                <a:avLst/>
                <a:gdLst>
                  <a:gd name="T0" fmla="*/ 10611 w 11019"/>
                  <a:gd name="T1" fmla="*/ 1855 h 1856"/>
                  <a:gd name="T2" fmla="*/ 10610 w 11019"/>
                  <a:gd name="T3" fmla="*/ 1855 h 1856"/>
                  <a:gd name="T4" fmla="*/ 0 w 11019"/>
                  <a:gd name="T5" fmla="*/ 1845 h 1856"/>
                  <a:gd name="T6" fmla="*/ 0 w 11019"/>
                  <a:gd name="T7" fmla="*/ 1662 h 1856"/>
                  <a:gd name="T8" fmla="*/ 10611 w 11019"/>
                  <a:gd name="T9" fmla="*/ 1672 h 1856"/>
                  <a:gd name="T10" fmla="*/ 10611 w 11019"/>
                  <a:gd name="T11" fmla="*/ 1672 h 1856"/>
                  <a:gd name="T12" fmla="*/ 10611 w 11019"/>
                  <a:gd name="T13" fmla="*/ 1672 h 1856"/>
                  <a:gd name="T14" fmla="*/ 10777 w 11019"/>
                  <a:gd name="T15" fmla="*/ 1587 h 1856"/>
                  <a:gd name="T16" fmla="*/ 10777 w 11019"/>
                  <a:gd name="T17" fmla="*/ 1587 h 1856"/>
                  <a:gd name="T18" fmla="*/ 10804 w 11019"/>
                  <a:gd name="T19" fmla="*/ 1401 h 1856"/>
                  <a:gd name="T20" fmla="*/ 10438 w 11019"/>
                  <a:gd name="T21" fmla="*/ 331 h 1856"/>
                  <a:gd name="T22" fmla="*/ 10438 w 11019"/>
                  <a:gd name="T23" fmla="*/ 331 h 1856"/>
                  <a:gd name="T24" fmla="*/ 10245 w 11019"/>
                  <a:gd name="T25" fmla="*/ 193 h 1856"/>
                  <a:gd name="T26" fmla="*/ 0 w 11019"/>
                  <a:gd name="T27" fmla="*/ 183 h 1856"/>
                  <a:gd name="T28" fmla="*/ 0 w 11019"/>
                  <a:gd name="T29" fmla="*/ 0 h 1856"/>
                  <a:gd name="T30" fmla="*/ 10245 w 11019"/>
                  <a:gd name="T31" fmla="*/ 10 h 1856"/>
                  <a:gd name="T32" fmla="*/ 10245 w 11019"/>
                  <a:gd name="T33" fmla="*/ 10 h 1856"/>
                  <a:gd name="T34" fmla="*/ 10611 w 11019"/>
                  <a:gd name="T35" fmla="*/ 272 h 1856"/>
                  <a:gd name="T36" fmla="*/ 10977 w 11019"/>
                  <a:gd name="T37" fmla="*/ 1342 h 1856"/>
                  <a:gd name="T38" fmla="*/ 10977 w 11019"/>
                  <a:gd name="T39" fmla="*/ 1342 h 1856"/>
                  <a:gd name="T40" fmla="*/ 10926 w 11019"/>
                  <a:gd name="T41" fmla="*/ 1693 h 1856"/>
                  <a:gd name="T42" fmla="*/ 10926 w 11019"/>
                  <a:gd name="T43" fmla="*/ 1693 h 1856"/>
                  <a:gd name="T44" fmla="*/ 10611 w 11019"/>
                  <a:gd name="T45" fmla="*/ 1855 h 18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1019" h="1856">
                    <a:moveTo>
                      <a:pt x="10611" y="1855"/>
                    </a:moveTo>
                    <a:lnTo>
                      <a:pt x="10610" y="1855"/>
                    </a:lnTo>
                    <a:lnTo>
                      <a:pt x="0" y="1845"/>
                    </a:lnTo>
                    <a:lnTo>
                      <a:pt x="0" y="1662"/>
                    </a:lnTo>
                    <a:lnTo>
                      <a:pt x="10611" y="1672"/>
                    </a:lnTo>
                    <a:lnTo>
                      <a:pt x="10611" y="1672"/>
                    </a:lnTo>
                    <a:lnTo>
                      <a:pt x="10611" y="1672"/>
                    </a:lnTo>
                    <a:cubicBezTo>
                      <a:pt x="10678" y="1672"/>
                      <a:pt x="10739" y="1641"/>
                      <a:pt x="10777" y="1587"/>
                    </a:cubicBezTo>
                    <a:lnTo>
                      <a:pt x="10777" y="1587"/>
                    </a:lnTo>
                    <a:cubicBezTo>
                      <a:pt x="10816" y="1532"/>
                      <a:pt x="10826" y="1464"/>
                      <a:pt x="10804" y="1401"/>
                    </a:cubicBezTo>
                    <a:lnTo>
                      <a:pt x="10438" y="331"/>
                    </a:lnTo>
                    <a:lnTo>
                      <a:pt x="10438" y="331"/>
                    </a:lnTo>
                    <a:cubicBezTo>
                      <a:pt x="10409" y="249"/>
                      <a:pt x="10331" y="193"/>
                      <a:pt x="10245" y="193"/>
                    </a:cubicBezTo>
                    <a:lnTo>
                      <a:pt x="0" y="183"/>
                    </a:lnTo>
                    <a:lnTo>
                      <a:pt x="0" y="0"/>
                    </a:lnTo>
                    <a:lnTo>
                      <a:pt x="10245" y="10"/>
                    </a:lnTo>
                    <a:lnTo>
                      <a:pt x="10245" y="10"/>
                    </a:lnTo>
                    <a:cubicBezTo>
                      <a:pt x="10410" y="10"/>
                      <a:pt x="10557" y="114"/>
                      <a:pt x="10611" y="272"/>
                    </a:cubicBezTo>
                    <a:lnTo>
                      <a:pt x="10977" y="1342"/>
                    </a:lnTo>
                    <a:lnTo>
                      <a:pt x="10977" y="1342"/>
                    </a:lnTo>
                    <a:cubicBezTo>
                      <a:pt x="11018" y="1462"/>
                      <a:pt x="11000" y="1590"/>
                      <a:pt x="10926" y="1693"/>
                    </a:cubicBezTo>
                    <a:lnTo>
                      <a:pt x="10926" y="1693"/>
                    </a:lnTo>
                    <a:cubicBezTo>
                      <a:pt x="10852" y="1796"/>
                      <a:pt x="10738" y="1855"/>
                      <a:pt x="10611" y="1855"/>
                    </a:cubicBezTo>
                  </a:path>
                </a:pathLst>
              </a:custGeom>
              <a:solidFill>
                <a:srgbClr val="00206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2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66" b="0" i="0" u="none" strike="noStrike" kern="1200" cap="none" spc="0" normalizeH="0" baseline="0" noProof="0">
                  <a:ln>
                    <a:noFill/>
                  </a:ln>
                  <a:solidFill>
                    <a:srgbClr val="AAAAAA"/>
                  </a:solidFill>
                  <a:effectLst/>
                  <a:uLnTx/>
                  <a:uFillTx/>
                  <a:latin typeface="Open Sans Light" panose="020B0306030504020204" pitchFamily="34" charset="0"/>
                  <a:ea typeface="DejaVu Sans"/>
                  <a:cs typeface="DejaVu Sans"/>
                </a:endParaRPr>
              </a:p>
            </p:txBody>
          </p:sp>
          <p:sp>
            <p:nvSpPr>
              <p:cNvPr id="38" name="Subtitle 2">
                <a:extLst>
                  <a:ext uri="{FF2B5EF4-FFF2-40B4-BE49-F238E27FC236}">
                    <a16:creationId xmlns:a16="http://schemas.microsoft.com/office/drawing/2014/main" id="{A9B931B8-D6AD-BA7E-97DB-43CA2A26E6C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13982" y="1563205"/>
                <a:ext cx="4639227" cy="581891"/>
              </a:xfrm>
              <a:prstGeom prst="rect">
                <a:avLst/>
              </a:prstGeom>
            </p:spPr>
            <p:txBody>
              <a:bodyPr vert="horz" wrap="square" lIns="45720" tIns="22860" rIns="45720" bIns="45720" rtlCol="0" anchor="ctr">
                <a:spAutoFit/>
              </a:bodyPr>
              <a:lstStyle>
                <a:lvl1pPr marL="0" indent="0" algn="ctr" defTabSz="1087636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/>
                  <a:buNone/>
                  <a:defRPr sz="2400" kern="1200">
                    <a:solidFill>
                      <a:schemeClr val="tx2"/>
                    </a:solidFill>
                    <a:latin typeface="Open Sans Light"/>
                    <a:ea typeface="+mn-ea"/>
                    <a:cs typeface="Open Sans Light"/>
                  </a:defRPr>
                </a:lvl1pPr>
                <a:lvl2pPr marL="1087636" indent="0" algn="ctr" defTabSz="1087636" rtl="0" eaLnBrk="1" latinLnBrk="0" hangingPunct="1">
                  <a:lnSpc>
                    <a:spcPct val="130000"/>
                  </a:lnSpc>
                  <a:spcBef>
                    <a:spcPct val="20000"/>
                  </a:spcBef>
                  <a:buFont typeface="Arial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Open Sans"/>
                    <a:ea typeface="+mn-ea"/>
                    <a:cs typeface="Open Sans"/>
                  </a:defRPr>
                </a:lvl2pPr>
                <a:lvl3pPr marL="2175271" indent="0" algn="ctr" defTabSz="1087636" rtl="0" eaLnBrk="1" latinLnBrk="0" hangingPunct="1">
                  <a:lnSpc>
                    <a:spcPct val="130000"/>
                  </a:lnSpc>
                  <a:spcBef>
                    <a:spcPct val="20000"/>
                  </a:spcBef>
                  <a:buFont typeface="Arial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Open Sans"/>
                    <a:ea typeface="+mn-ea"/>
                    <a:cs typeface="Open Sans"/>
                  </a:defRPr>
                </a:lvl3pPr>
                <a:lvl4pPr marL="3262912" indent="0" algn="ctr" defTabSz="1087636" rtl="0" eaLnBrk="1" latinLnBrk="0" hangingPunct="1">
                  <a:lnSpc>
                    <a:spcPct val="130000"/>
                  </a:lnSpc>
                  <a:spcBef>
                    <a:spcPct val="20000"/>
                  </a:spcBef>
                  <a:buFont typeface="Arial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Open Sans"/>
                    <a:ea typeface="+mn-ea"/>
                    <a:cs typeface="Open Sans"/>
                  </a:defRPr>
                </a:lvl4pPr>
                <a:lvl5pPr marL="4350546" indent="0" algn="ctr" defTabSz="1087636" rtl="0" eaLnBrk="1" latinLnBrk="0" hangingPunct="1">
                  <a:lnSpc>
                    <a:spcPct val="130000"/>
                  </a:lnSpc>
                  <a:spcBef>
                    <a:spcPct val="20000"/>
                  </a:spcBef>
                  <a:buFont typeface="Arial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Open Sans"/>
                    <a:ea typeface="+mn-ea"/>
                    <a:cs typeface="Open Sans"/>
                  </a:defRPr>
                </a:lvl5pPr>
                <a:lvl6pPr marL="5438184" indent="0" algn="ctr" defTabSz="1087636" rtl="0" eaLnBrk="1" latinLnBrk="0" hangingPunct="1">
                  <a:spcBef>
                    <a:spcPct val="20000"/>
                  </a:spcBef>
                  <a:buFont typeface="Arial"/>
                  <a:buNone/>
                  <a:defRPr sz="4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6525820" indent="0" algn="ctr" defTabSz="1087636" rtl="0" eaLnBrk="1" latinLnBrk="0" hangingPunct="1">
                  <a:spcBef>
                    <a:spcPct val="20000"/>
                  </a:spcBef>
                  <a:buFont typeface="Arial"/>
                  <a:buNone/>
                  <a:defRPr sz="4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7613455" indent="0" algn="ctr" defTabSz="1087636" rtl="0" eaLnBrk="1" latinLnBrk="0" hangingPunct="1">
                  <a:spcBef>
                    <a:spcPct val="20000"/>
                  </a:spcBef>
                  <a:buFont typeface="Arial"/>
                  <a:buNone/>
                  <a:defRPr sz="4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8701091" indent="0" algn="ctr" defTabSz="1087636" rtl="0" eaLnBrk="1" latinLnBrk="0" hangingPunct="1">
                  <a:spcBef>
                    <a:spcPct val="20000"/>
                  </a:spcBef>
                  <a:buFont typeface="Arial"/>
                  <a:buNone/>
                  <a:defRPr sz="4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r" defTabSz="543818" rtl="0" eaLnBrk="1" fontAlgn="auto" latinLnBrk="0" hangingPunct="1">
                  <a:lnSpc>
                    <a:spcPts val="205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r>
                  <a:rPr kumimoji="0" lang="es-MX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E2841"/>
                    </a:solidFill>
                    <a:effectLst/>
                    <a:uLnTx/>
                    <a:uFillTx/>
                    <a:latin typeface="Open Sans Light"/>
                    <a:ea typeface="DejaVu Sans"/>
                    <a:cs typeface="Open Sans Light"/>
                  </a:rPr>
                  <a:t> </a:t>
                </a:r>
                <a:r>
                  <a:rPr kumimoji="0" lang="es-MX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C2835"/>
                    </a:solidFill>
                    <a:effectLst/>
                    <a:uLnTx/>
                    <a:uFillTx/>
                    <a:latin typeface="Poppins SemiBold" pitchFamily="2" charset="77"/>
                    <a:ea typeface="DejaVu Sans"/>
                    <a:cs typeface="Poppins SemiBold" pitchFamily="2" charset="77"/>
                  </a:rPr>
                  <a:t>¿Qué tan satisfecho está con la experiencia general de servicio con SALUD TOTAL EPS-S? </a:t>
                </a:r>
                <a:r>
                  <a:rPr kumimoji="0" lang="en-US" sz="12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AAAAAA"/>
                    </a:solidFill>
                    <a:effectLst/>
                    <a:uLnTx/>
                    <a:uFillTx/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.</a:t>
                </a:r>
              </a:p>
            </p:txBody>
          </p:sp>
          <p:sp>
            <p:nvSpPr>
              <p:cNvPr id="39" name="Freeform 2">
                <a:extLst>
                  <a:ext uri="{FF2B5EF4-FFF2-40B4-BE49-F238E27FC236}">
                    <a16:creationId xmlns:a16="http://schemas.microsoft.com/office/drawing/2014/main" id="{059EDC95-7E39-A478-723F-19837F3070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14910" y="2433806"/>
                <a:ext cx="3426412" cy="858419"/>
              </a:xfrm>
              <a:custGeom>
                <a:avLst/>
                <a:gdLst>
                  <a:gd name="T0" fmla="*/ 64 w 6259"/>
                  <a:gd name="T1" fmla="*/ 390 h 1713"/>
                  <a:gd name="T2" fmla="*/ 440 w 6259"/>
                  <a:gd name="T3" fmla="*/ 1510 h 1713"/>
                  <a:gd name="T4" fmla="*/ 440 w 6259"/>
                  <a:gd name="T5" fmla="*/ 1510 h 1713"/>
                  <a:gd name="T6" fmla="*/ 720 w 6259"/>
                  <a:gd name="T7" fmla="*/ 1712 h 1713"/>
                  <a:gd name="T8" fmla="*/ 5537 w 6259"/>
                  <a:gd name="T9" fmla="*/ 1712 h 1713"/>
                  <a:gd name="T10" fmla="*/ 5537 w 6259"/>
                  <a:gd name="T11" fmla="*/ 1712 h 1713"/>
                  <a:gd name="T12" fmla="*/ 5817 w 6259"/>
                  <a:gd name="T13" fmla="*/ 1510 h 1713"/>
                  <a:gd name="T14" fmla="*/ 6193 w 6259"/>
                  <a:gd name="T15" fmla="*/ 390 h 1713"/>
                  <a:gd name="T16" fmla="*/ 6193 w 6259"/>
                  <a:gd name="T17" fmla="*/ 390 h 1713"/>
                  <a:gd name="T18" fmla="*/ 5912 w 6259"/>
                  <a:gd name="T19" fmla="*/ 0 h 1713"/>
                  <a:gd name="T20" fmla="*/ 345 w 6259"/>
                  <a:gd name="T21" fmla="*/ 0 h 1713"/>
                  <a:gd name="T22" fmla="*/ 345 w 6259"/>
                  <a:gd name="T23" fmla="*/ 0 h 1713"/>
                  <a:gd name="T24" fmla="*/ 64 w 6259"/>
                  <a:gd name="T25" fmla="*/ 390 h 17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259" h="1713">
                    <a:moveTo>
                      <a:pt x="64" y="390"/>
                    </a:moveTo>
                    <a:lnTo>
                      <a:pt x="440" y="1510"/>
                    </a:lnTo>
                    <a:lnTo>
                      <a:pt x="440" y="1510"/>
                    </a:lnTo>
                    <a:cubicBezTo>
                      <a:pt x="480" y="1631"/>
                      <a:pt x="593" y="1712"/>
                      <a:pt x="720" y="1712"/>
                    </a:cubicBezTo>
                    <a:lnTo>
                      <a:pt x="5537" y="1712"/>
                    </a:lnTo>
                    <a:lnTo>
                      <a:pt x="5537" y="1712"/>
                    </a:lnTo>
                    <a:cubicBezTo>
                      <a:pt x="5664" y="1712"/>
                      <a:pt x="5777" y="1631"/>
                      <a:pt x="5817" y="1510"/>
                    </a:cubicBezTo>
                    <a:lnTo>
                      <a:pt x="6193" y="390"/>
                    </a:lnTo>
                    <a:lnTo>
                      <a:pt x="6193" y="390"/>
                    </a:lnTo>
                    <a:cubicBezTo>
                      <a:pt x="6258" y="198"/>
                      <a:pt x="6115" y="0"/>
                      <a:pt x="5912" y="0"/>
                    </a:cubicBezTo>
                    <a:lnTo>
                      <a:pt x="345" y="0"/>
                    </a:lnTo>
                    <a:lnTo>
                      <a:pt x="345" y="0"/>
                    </a:lnTo>
                    <a:cubicBezTo>
                      <a:pt x="143" y="0"/>
                      <a:pt x="0" y="198"/>
                      <a:pt x="64" y="390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2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66" b="0" i="0" u="none" strike="noStrike" kern="1200" cap="none" spc="0" normalizeH="0" baseline="0" noProof="0">
                  <a:ln>
                    <a:noFill/>
                  </a:ln>
                  <a:solidFill>
                    <a:srgbClr val="AAAAAA"/>
                  </a:solidFill>
                  <a:effectLst/>
                  <a:uLnTx/>
                  <a:uFillTx/>
                  <a:latin typeface="Open Sans Light" panose="020B0306030504020204" pitchFamily="34" charset="0"/>
                  <a:ea typeface="DejaVu Sans"/>
                  <a:cs typeface="DejaVu Sans"/>
                </a:endParaRPr>
              </a:p>
            </p:txBody>
          </p:sp>
          <p:sp>
            <p:nvSpPr>
              <p:cNvPr id="40" name="Freeform 6">
                <a:extLst>
                  <a:ext uri="{FF2B5EF4-FFF2-40B4-BE49-F238E27FC236}">
                    <a16:creationId xmlns:a16="http://schemas.microsoft.com/office/drawing/2014/main" id="{B98CE9E0-4AF3-8D51-67D1-FE529A5F4D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1575" y="2422743"/>
                <a:ext cx="5542495" cy="909305"/>
              </a:xfrm>
              <a:custGeom>
                <a:avLst/>
                <a:gdLst>
                  <a:gd name="T0" fmla="*/ 11303 w 11712"/>
                  <a:gd name="T1" fmla="*/ 1813 h 1814"/>
                  <a:gd name="T2" fmla="*/ 0 w 11712"/>
                  <a:gd name="T3" fmla="*/ 1813 h 1814"/>
                  <a:gd name="T4" fmla="*/ 0 w 11712"/>
                  <a:gd name="T5" fmla="*/ 1629 h 1814"/>
                  <a:gd name="T6" fmla="*/ 11303 w 11712"/>
                  <a:gd name="T7" fmla="*/ 1629 h 1814"/>
                  <a:gd name="T8" fmla="*/ 11303 w 11712"/>
                  <a:gd name="T9" fmla="*/ 1629 h 1814"/>
                  <a:gd name="T10" fmla="*/ 11469 w 11712"/>
                  <a:gd name="T11" fmla="*/ 1544 h 1814"/>
                  <a:gd name="T12" fmla="*/ 11469 w 11712"/>
                  <a:gd name="T13" fmla="*/ 1544 h 1814"/>
                  <a:gd name="T14" fmla="*/ 11496 w 11712"/>
                  <a:gd name="T15" fmla="*/ 1359 h 1814"/>
                  <a:gd name="T16" fmla="*/ 11143 w 11712"/>
                  <a:gd name="T17" fmla="*/ 321 h 1814"/>
                  <a:gd name="T18" fmla="*/ 11143 w 11712"/>
                  <a:gd name="T19" fmla="*/ 321 h 1814"/>
                  <a:gd name="T20" fmla="*/ 10949 w 11712"/>
                  <a:gd name="T21" fmla="*/ 183 h 1814"/>
                  <a:gd name="T22" fmla="*/ 0 w 11712"/>
                  <a:gd name="T23" fmla="*/ 183 h 1814"/>
                  <a:gd name="T24" fmla="*/ 0 w 11712"/>
                  <a:gd name="T25" fmla="*/ 0 h 1814"/>
                  <a:gd name="T26" fmla="*/ 10949 w 11712"/>
                  <a:gd name="T27" fmla="*/ 0 h 1814"/>
                  <a:gd name="T28" fmla="*/ 10949 w 11712"/>
                  <a:gd name="T29" fmla="*/ 0 h 1814"/>
                  <a:gd name="T30" fmla="*/ 11316 w 11712"/>
                  <a:gd name="T31" fmla="*/ 262 h 1814"/>
                  <a:gd name="T32" fmla="*/ 11670 w 11712"/>
                  <a:gd name="T33" fmla="*/ 1300 h 1814"/>
                  <a:gd name="T34" fmla="*/ 11670 w 11712"/>
                  <a:gd name="T35" fmla="*/ 1300 h 1814"/>
                  <a:gd name="T36" fmla="*/ 11618 w 11712"/>
                  <a:gd name="T37" fmla="*/ 1651 h 1814"/>
                  <a:gd name="T38" fmla="*/ 11618 w 11712"/>
                  <a:gd name="T39" fmla="*/ 1651 h 1814"/>
                  <a:gd name="T40" fmla="*/ 11303 w 11712"/>
                  <a:gd name="T41" fmla="*/ 1813 h 1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1712" h="1814">
                    <a:moveTo>
                      <a:pt x="11303" y="1813"/>
                    </a:moveTo>
                    <a:lnTo>
                      <a:pt x="0" y="1813"/>
                    </a:lnTo>
                    <a:lnTo>
                      <a:pt x="0" y="1629"/>
                    </a:lnTo>
                    <a:lnTo>
                      <a:pt x="11303" y="1629"/>
                    </a:lnTo>
                    <a:lnTo>
                      <a:pt x="11303" y="1629"/>
                    </a:lnTo>
                    <a:cubicBezTo>
                      <a:pt x="11370" y="1629"/>
                      <a:pt x="11430" y="1598"/>
                      <a:pt x="11469" y="1544"/>
                    </a:cubicBezTo>
                    <a:lnTo>
                      <a:pt x="11469" y="1544"/>
                    </a:lnTo>
                    <a:cubicBezTo>
                      <a:pt x="11508" y="1490"/>
                      <a:pt x="11518" y="1422"/>
                      <a:pt x="11496" y="1359"/>
                    </a:cubicBezTo>
                    <a:lnTo>
                      <a:pt x="11143" y="321"/>
                    </a:lnTo>
                    <a:lnTo>
                      <a:pt x="11143" y="321"/>
                    </a:lnTo>
                    <a:cubicBezTo>
                      <a:pt x="11114" y="238"/>
                      <a:pt x="11037" y="183"/>
                      <a:pt x="10949" y="183"/>
                    </a:cubicBezTo>
                    <a:lnTo>
                      <a:pt x="0" y="183"/>
                    </a:lnTo>
                    <a:lnTo>
                      <a:pt x="0" y="0"/>
                    </a:lnTo>
                    <a:lnTo>
                      <a:pt x="10949" y="0"/>
                    </a:lnTo>
                    <a:lnTo>
                      <a:pt x="10949" y="0"/>
                    </a:lnTo>
                    <a:cubicBezTo>
                      <a:pt x="11115" y="0"/>
                      <a:pt x="11262" y="105"/>
                      <a:pt x="11316" y="262"/>
                    </a:cubicBezTo>
                    <a:lnTo>
                      <a:pt x="11670" y="1300"/>
                    </a:lnTo>
                    <a:lnTo>
                      <a:pt x="11670" y="1300"/>
                    </a:lnTo>
                    <a:cubicBezTo>
                      <a:pt x="11711" y="1420"/>
                      <a:pt x="11692" y="1548"/>
                      <a:pt x="11618" y="1651"/>
                    </a:cubicBezTo>
                    <a:lnTo>
                      <a:pt x="11618" y="1651"/>
                    </a:lnTo>
                    <a:cubicBezTo>
                      <a:pt x="11544" y="1753"/>
                      <a:pt x="11429" y="1813"/>
                      <a:pt x="11303" y="1813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2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66" b="0" i="0" u="none" strike="noStrike" kern="1200" cap="none" spc="0" normalizeH="0" baseline="0" noProof="0">
                  <a:ln>
                    <a:noFill/>
                  </a:ln>
                  <a:solidFill>
                    <a:srgbClr val="AAAAAA"/>
                  </a:solidFill>
                  <a:effectLst/>
                  <a:uLnTx/>
                  <a:uFillTx/>
                  <a:latin typeface="Open Sans Light" panose="020B0306030504020204" pitchFamily="34" charset="0"/>
                  <a:ea typeface="DejaVu Sans"/>
                  <a:cs typeface="DejaVu Sans"/>
                </a:endParaRPr>
              </a:p>
            </p:txBody>
          </p:sp>
          <p:sp>
            <p:nvSpPr>
              <p:cNvPr id="41" name="Subtitle 2">
                <a:extLst>
                  <a:ext uri="{FF2B5EF4-FFF2-40B4-BE49-F238E27FC236}">
                    <a16:creationId xmlns:a16="http://schemas.microsoft.com/office/drawing/2014/main" id="{05AC1E69-8933-6C6E-D4FE-BE9040F0FA2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16310" y="2660540"/>
                <a:ext cx="4639227" cy="403166"/>
              </a:xfrm>
              <a:prstGeom prst="rect">
                <a:avLst/>
              </a:prstGeom>
            </p:spPr>
            <p:txBody>
              <a:bodyPr vert="horz" wrap="square" lIns="45720" tIns="22860" rIns="45720" bIns="45720" rtlCol="0" anchor="ctr">
                <a:spAutoFit/>
              </a:bodyPr>
              <a:lstStyle>
                <a:lvl1pPr marL="0" indent="0" algn="ctr" defTabSz="1087636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/>
                  <a:buNone/>
                  <a:defRPr sz="2400" kern="1200">
                    <a:solidFill>
                      <a:schemeClr val="tx2"/>
                    </a:solidFill>
                    <a:latin typeface="Open Sans Light"/>
                    <a:ea typeface="+mn-ea"/>
                    <a:cs typeface="Open Sans Light"/>
                  </a:defRPr>
                </a:lvl1pPr>
                <a:lvl2pPr marL="1087636" indent="0" algn="ctr" defTabSz="1087636" rtl="0" eaLnBrk="1" latinLnBrk="0" hangingPunct="1">
                  <a:lnSpc>
                    <a:spcPct val="130000"/>
                  </a:lnSpc>
                  <a:spcBef>
                    <a:spcPct val="20000"/>
                  </a:spcBef>
                  <a:buFont typeface="Arial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Open Sans"/>
                    <a:ea typeface="+mn-ea"/>
                    <a:cs typeface="Open Sans"/>
                  </a:defRPr>
                </a:lvl2pPr>
                <a:lvl3pPr marL="2175271" indent="0" algn="ctr" defTabSz="1087636" rtl="0" eaLnBrk="1" latinLnBrk="0" hangingPunct="1">
                  <a:lnSpc>
                    <a:spcPct val="130000"/>
                  </a:lnSpc>
                  <a:spcBef>
                    <a:spcPct val="20000"/>
                  </a:spcBef>
                  <a:buFont typeface="Arial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Open Sans"/>
                    <a:ea typeface="+mn-ea"/>
                    <a:cs typeface="Open Sans"/>
                  </a:defRPr>
                </a:lvl3pPr>
                <a:lvl4pPr marL="3262912" indent="0" algn="ctr" defTabSz="1087636" rtl="0" eaLnBrk="1" latinLnBrk="0" hangingPunct="1">
                  <a:lnSpc>
                    <a:spcPct val="130000"/>
                  </a:lnSpc>
                  <a:spcBef>
                    <a:spcPct val="20000"/>
                  </a:spcBef>
                  <a:buFont typeface="Arial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Open Sans"/>
                    <a:ea typeface="+mn-ea"/>
                    <a:cs typeface="Open Sans"/>
                  </a:defRPr>
                </a:lvl4pPr>
                <a:lvl5pPr marL="4350546" indent="0" algn="ctr" defTabSz="1087636" rtl="0" eaLnBrk="1" latinLnBrk="0" hangingPunct="1">
                  <a:lnSpc>
                    <a:spcPct val="130000"/>
                  </a:lnSpc>
                  <a:spcBef>
                    <a:spcPct val="20000"/>
                  </a:spcBef>
                  <a:buFont typeface="Arial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Open Sans"/>
                    <a:ea typeface="+mn-ea"/>
                    <a:cs typeface="Open Sans"/>
                  </a:defRPr>
                </a:lvl5pPr>
                <a:lvl6pPr marL="5438184" indent="0" algn="ctr" defTabSz="1087636" rtl="0" eaLnBrk="1" latinLnBrk="0" hangingPunct="1">
                  <a:spcBef>
                    <a:spcPct val="20000"/>
                  </a:spcBef>
                  <a:buFont typeface="Arial"/>
                  <a:buNone/>
                  <a:defRPr sz="4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6525820" indent="0" algn="ctr" defTabSz="1087636" rtl="0" eaLnBrk="1" latinLnBrk="0" hangingPunct="1">
                  <a:spcBef>
                    <a:spcPct val="20000"/>
                  </a:spcBef>
                  <a:buFont typeface="Arial"/>
                  <a:buNone/>
                  <a:defRPr sz="4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7613455" indent="0" algn="ctr" defTabSz="1087636" rtl="0" eaLnBrk="1" latinLnBrk="0" hangingPunct="1">
                  <a:spcBef>
                    <a:spcPct val="20000"/>
                  </a:spcBef>
                  <a:buFont typeface="Arial"/>
                  <a:buNone/>
                  <a:defRPr sz="4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8701091" indent="0" algn="ctr" defTabSz="1087636" rtl="0" eaLnBrk="1" latinLnBrk="0" hangingPunct="1">
                  <a:spcBef>
                    <a:spcPct val="20000"/>
                  </a:spcBef>
                  <a:buFont typeface="Arial"/>
                  <a:buNone/>
                  <a:defRPr sz="4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217" rtl="0" eaLnBrk="1" fontAlgn="auto" latinLnBrk="0" hangingPunct="1">
                  <a:lnSpc>
                    <a:spcPct val="12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r>
                  <a:rPr kumimoji="0" lang="es-MX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C2835"/>
                    </a:solidFill>
                    <a:effectLst/>
                    <a:uLnTx/>
                    <a:uFillTx/>
                    <a:latin typeface="Poppins SemiBold" pitchFamily="2" charset="77"/>
                    <a:ea typeface="League Spartan" charset="0"/>
                    <a:cs typeface="Poppins SemiBold" pitchFamily="2" charset="77"/>
                  </a:rPr>
                  <a:t>¿Recomendaría a sus familiares, amigos y conocidos a SALUD TOTAL EPS-S?</a:t>
                </a:r>
                <a:endPara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1C2835"/>
                  </a:solidFill>
                  <a:effectLst/>
                  <a:uLnTx/>
                  <a:uFillTx/>
                  <a:latin typeface="Poppins SemiBold" pitchFamily="2" charset="77"/>
                  <a:ea typeface="League Spartan" charset="0"/>
                  <a:cs typeface="Poppins SemiBold" pitchFamily="2" charset="77"/>
                </a:endParaRPr>
              </a:p>
            </p:txBody>
          </p:sp>
          <p:sp>
            <p:nvSpPr>
              <p:cNvPr id="42" name="Freeform 4">
                <a:extLst>
                  <a:ext uri="{FF2B5EF4-FFF2-40B4-BE49-F238E27FC236}">
                    <a16:creationId xmlns:a16="http://schemas.microsoft.com/office/drawing/2014/main" id="{E3C0045A-4EC4-2084-2C84-02EDA253C0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94012" y="3481387"/>
                <a:ext cx="2668208" cy="858419"/>
              </a:xfrm>
              <a:custGeom>
                <a:avLst/>
                <a:gdLst>
                  <a:gd name="T0" fmla="*/ 64 w 4872"/>
                  <a:gd name="T1" fmla="*/ 390 h 1713"/>
                  <a:gd name="T2" fmla="*/ 439 w 4872"/>
                  <a:gd name="T3" fmla="*/ 1510 h 1713"/>
                  <a:gd name="T4" fmla="*/ 439 w 4872"/>
                  <a:gd name="T5" fmla="*/ 1510 h 1713"/>
                  <a:gd name="T6" fmla="*/ 720 w 4872"/>
                  <a:gd name="T7" fmla="*/ 1712 h 1713"/>
                  <a:gd name="T8" fmla="*/ 4151 w 4872"/>
                  <a:gd name="T9" fmla="*/ 1712 h 1713"/>
                  <a:gd name="T10" fmla="*/ 4151 w 4872"/>
                  <a:gd name="T11" fmla="*/ 1712 h 1713"/>
                  <a:gd name="T12" fmla="*/ 4432 w 4872"/>
                  <a:gd name="T13" fmla="*/ 1510 h 1713"/>
                  <a:gd name="T14" fmla="*/ 4807 w 4872"/>
                  <a:gd name="T15" fmla="*/ 390 h 1713"/>
                  <a:gd name="T16" fmla="*/ 4807 w 4872"/>
                  <a:gd name="T17" fmla="*/ 390 h 1713"/>
                  <a:gd name="T18" fmla="*/ 4527 w 4872"/>
                  <a:gd name="T19" fmla="*/ 0 h 1713"/>
                  <a:gd name="T20" fmla="*/ 345 w 4872"/>
                  <a:gd name="T21" fmla="*/ 0 h 1713"/>
                  <a:gd name="T22" fmla="*/ 345 w 4872"/>
                  <a:gd name="T23" fmla="*/ 0 h 1713"/>
                  <a:gd name="T24" fmla="*/ 64 w 4872"/>
                  <a:gd name="T25" fmla="*/ 390 h 17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872" h="1713">
                    <a:moveTo>
                      <a:pt x="64" y="390"/>
                    </a:moveTo>
                    <a:lnTo>
                      <a:pt x="439" y="1510"/>
                    </a:lnTo>
                    <a:lnTo>
                      <a:pt x="439" y="1510"/>
                    </a:lnTo>
                    <a:cubicBezTo>
                      <a:pt x="480" y="1631"/>
                      <a:pt x="593" y="1712"/>
                      <a:pt x="720" y="1712"/>
                    </a:cubicBezTo>
                    <a:lnTo>
                      <a:pt x="4151" y="1712"/>
                    </a:lnTo>
                    <a:lnTo>
                      <a:pt x="4151" y="1712"/>
                    </a:lnTo>
                    <a:cubicBezTo>
                      <a:pt x="4279" y="1712"/>
                      <a:pt x="4392" y="1631"/>
                      <a:pt x="4432" y="1510"/>
                    </a:cubicBezTo>
                    <a:lnTo>
                      <a:pt x="4807" y="390"/>
                    </a:lnTo>
                    <a:lnTo>
                      <a:pt x="4807" y="390"/>
                    </a:lnTo>
                    <a:cubicBezTo>
                      <a:pt x="4871" y="199"/>
                      <a:pt x="4729" y="0"/>
                      <a:pt x="4527" y="0"/>
                    </a:cubicBezTo>
                    <a:lnTo>
                      <a:pt x="345" y="0"/>
                    </a:lnTo>
                    <a:lnTo>
                      <a:pt x="345" y="0"/>
                    </a:lnTo>
                    <a:cubicBezTo>
                      <a:pt x="142" y="0"/>
                      <a:pt x="0" y="199"/>
                      <a:pt x="64" y="39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2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66" b="0" i="0" u="none" strike="noStrike" kern="1200" cap="none" spc="0" normalizeH="0" baseline="0" noProof="0">
                  <a:ln>
                    <a:noFill/>
                  </a:ln>
                  <a:solidFill>
                    <a:srgbClr val="AAAAAA"/>
                  </a:solidFill>
                  <a:effectLst/>
                  <a:uLnTx/>
                  <a:uFillTx/>
                  <a:latin typeface="Open Sans Light" panose="020B0306030504020204" pitchFamily="34" charset="0"/>
                  <a:ea typeface="DejaVu Sans"/>
                  <a:cs typeface="DejaVu Sans"/>
                </a:endParaRPr>
              </a:p>
            </p:txBody>
          </p:sp>
          <p:sp>
            <p:nvSpPr>
              <p:cNvPr id="43" name="Freeform 7">
                <a:extLst>
                  <a:ext uri="{FF2B5EF4-FFF2-40B4-BE49-F238E27FC236}">
                    <a16:creationId xmlns:a16="http://schemas.microsoft.com/office/drawing/2014/main" id="{88018AB9-8884-0B4D-8790-0498D037FC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1576" y="3432714"/>
                <a:ext cx="5870120" cy="953552"/>
              </a:xfrm>
              <a:custGeom>
                <a:avLst/>
                <a:gdLst>
                  <a:gd name="T0" fmla="*/ 11996 w 12404"/>
                  <a:gd name="T1" fmla="*/ 1899 h 1900"/>
                  <a:gd name="T2" fmla="*/ 0 w 12404"/>
                  <a:gd name="T3" fmla="*/ 1899 h 1900"/>
                  <a:gd name="T4" fmla="*/ 0 w 12404"/>
                  <a:gd name="T5" fmla="*/ 1715 h 1900"/>
                  <a:gd name="T6" fmla="*/ 11996 w 12404"/>
                  <a:gd name="T7" fmla="*/ 1715 h 1900"/>
                  <a:gd name="T8" fmla="*/ 11996 w 12404"/>
                  <a:gd name="T9" fmla="*/ 1715 h 1900"/>
                  <a:gd name="T10" fmla="*/ 12162 w 12404"/>
                  <a:gd name="T11" fmla="*/ 1630 h 1900"/>
                  <a:gd name="T12" fmla="*/ 12162 w 12404"/>
                  <a:gd name="T13" fmla="*/ 1630 h 1900"/>
                  <a:gd name="T14" fmla="*/ 12190 w 12404"/>
                  <a:gd name="T15" fmla="*/ 1445 h 1900"/>
                  <a:gd name="T16" fmla="*/ 11807 w 12404"/>
                  <a:gd name="T17" fmla="*/ 321 h 1900"/>
                  <a:gd name="T18" fmla="*/ 11807 w 12404"/>
                  <a:gd name="T19" fmla="*/ 321 h 1900"/>
                  <a:gd name="T20" fmla="*/ 11614 w 12404"/>
                  <a:gd name="T21" fmla="*/ 182 h 1900"/>
                  <a:gd name="T22" fmla="*/ 0 w 12404"/>
                  <a:gd name="T23" fmla="*/ 182 h 1900"/>
                  <a:gd name="T24" fmla="*/ 0 w 12404"/>
                  <a:gd name="T25" fmla="*/ 0 h 1900"/>
                  <a:gd name="T26" fmla="*/ 11614 w 12404"/>
                  <a:gd name="T27" fmla="*/ 0 h 1900"/>
                  <a:gd name="T28" fmla="*/ 11614 w 12404"/>
                  <a:gd name="T29" fmla="*/ 0 h 1900"/>
                  <a:gd name="T30" fmla="*/ 11981 w 12404"/>
                  <a:gd name="T31" fmla="*/ 261 h 1900"/>
                  <a:gd name="T32" fmla="*/ 12363 w 12404"/>
                  <a:gd name="T33" fmla="*/ 1387 h 1900"/>
                  <a:gd name="T34" fmla="*/ 12363 w 12404"/>
                  <a:gd name="T35" fmla="*/ 1387 h 1900"/>
                  <a:gd name="T36" fmla="*/ 12311 w 12404"/>
                  <a:gd name="T37" fmla="*/ 1736 h 1900"/>
                  <a:gd name="T38" fmla="*/ 12311 w 12404"/>
                  <a:gd name="T39" fmla="*/ 1736 h 1900"/>
                  <a:gd name="T40" fmla="*/ 11996 w 12404"/>
                  <a:gd name="T41" fmla="*/ 1899 h 19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2404" h="1900">
                    <a:moveTo>
                      <a:pt x="11996" y="1899"/>
                    </a:moveTo>
                    <a:lnTo>
                      <a:pt x="0" y="1899"/>
                    </a:lnTo>
                    <a:lnTo>
                      <a:pt x="0" y="1715"/>
                    </a:lnTo>
                    <a:lnTo>
                      <a:pt x="11996" y="1715"/>
                    </a:lnTo>
                    <a:lnTo>
                      <a:pt x="11996" y="1715"/>
                    </a:lnTo>
                    <a:cubicBezTo>
                      <a:pt x="12063" y="1715"/>
                      <a:pt x="12123" y="1684"/>
                      <a:pt x="12162" y="1630"/>
                    </a:cubicBezTo>
                    <a:lnTo>
                      <a:pt x="12162" y="1630"/>
                    </a:lnTo>
                    <a:cubicBezTo>
                      <a:pt x="12201" y="1576"/>
                      <a:pt x="12211" y="1509"/>
                      <a:pt x="12190" y="1445"/>
                    </a:cubicBezTo>
                    <a:lnTo>
                      <a:pt x="11807" y="321"/>
                    </a:lnTo>
                    <a:lnTo>
                      <a:pt x="11807" y="321"/>
                    </a:lnTo>
                    <a:cubicBezTo>
                      <a:pt x="11779" y="238"/>
                      <a:pt x="11702" y="182"/>
                      <a:pt x="11614" y="182"/>
                    </a:cubicBezTo>
                    <a:lnTo>
                      <a:pt x="0" y="182"/>
                    </a:lnTo>
                    <a:lnTo>
                      <a:pt x="0" y="0"/>
                    </a:lnTo>
                    <a:lnTo>
                      <a:pt x="11614" y="0"/>
                    </a:lnTo>
                    <a:lnTo>
                      <a:pt x="11614" y="0"/>
                    </a:lnTo>
                    <a:cubicBezTo>
                      <a:pt x="11780" y="0"/>
                      <a:pt x="11928" y="104"/>
                      <a:pt x="11981" y="261"/>
                    </a:cubicBezTo>
                    <a:lnTo>
                      <a:pt x="12363" y="1387"/>
                    </a:lnTo>
                    <a:lnTo>
                      <a:pt x="12363" y="1387"/>
                    </a:lnTo>
                    <a:cubicBezTo>
                      <a:pt x="12403" y="1506"/>
                      <a:pt x="12385" y="1634"/>
                      <a:pt x="12311" y="1736"/>
                    </a:cubicBezTo>
                    <a:lnTo>
                      <a:pt x="12311" y="1736"/>
                    </a:lnTo>
                    <a:cubicBezTo>
                      <a:pt x="12237" y="1839"/>
                      <a:pt x="12123" y="1899"/>
                      <a:pt x="11996" y="1899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2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66" b="0" i="0" u="none" strike="noStrike" kern="1200" cap="none" spc="0" normalizeH="0" baseline="0" noProof="0">
                  <a:ln>
                    <a:noFill/>
                  </a:ln>
                  <a:solidFill>
                    <a:srgbClr val="AAAAAA"/>
                  </a:solidFill>
                  <a:effectLst/>
                  <a:uLnTx/>
                  <a:uFillTx/>
                  <a:latin typeface="Open Sans Light" panose="020B0306030504020204" pitchFamily="34" charset="0"/>
                  <a:ea typeface="DejaVu Sans"/>
                  <a:cs typeface="DejaVu Sans"/>
                </a:endParaRPr>
              </a:p>
            </p:txBody>
          </p:sp>
          <p:sp>
            <p:nvSpPr>
              <p:cNvPr id="44" name="Subtitle 2">
                <a:extLst>
                  <a:ext uri="{FF2B5EF4-FFF2-40B4-BE49-F238E27FC236}">
                    <a16:creationId xmlns:a16="http://schemas.microsoft.com/office/drawing/2014/main" id="{63114147-401A-0099-2AC0-89DD93F5685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41834" y="3659420"/>
                <a:ext cx="4639227" cy="500137"/>
              </a:xfrm>
              <a:prstGeom prst="rect">
                <a:avLst/>
              </a:prstGeom>
            </p:spPr>
            <p:txBody>
              <a:bodyPr vert="horz" wrap="square" lIns="45720" tIns="22860" rIns="45720" bIns="45720" rtlCol="0" anchor="ctr">
                <a:spAutoFit/>
              </a:bodyPr>
              <a:lstStyle>
                <a:lvl1pPr marL="0" indent="0" algn="ctr" defTabSz="1087636" rtl="0" eaLnBrk="1" latinLnBrk="0" hangingPunct="1">
                  <a:lnSpc>
                    <a:spcPct val="120000"/>
                  </a:lnSpc>
                  <a:spcBef>
                    <a:spcPct val="20000"/>
                  </a:spcBef>
                  <a:buFont typeface="Arial"/>
                  <a:buNone/>
                  <a:defRPr sz="2400" kern="1200">
                    <a:solidFill>
                      <a:schemeClr val="tx2"/>
                    </a:solidFill>
                    <a:latin typeface="Open Sans Light"/>
                    <a:ea typeface="+mn-ea"/>
                    <a:cs typeface="Open Sans Light"/>
                  </a:defRPr>
                </a:lvl1pPr>
                <a:lvl2pPr marL="1087636" indent="0" algn="ctr" defTabSz="1087636" rtl="0" eaLnBrk="1" latinLnBrk="0" hangingPunct="1">
                  <a:lnSpc>
                    <a:spcPct val="130000"/>
                  </a:lnSpc>
                  <a:spcBef>
                    <a:spcPct val="20000"/>
                  </a:spcBef>
                  <a:buFont typeface="Arial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Open Sans"/>
                    <a:ea typeface="+mn-ea"/>
                    <a:cs typeface="Open Sans"/>
                  </a:defRPr>
                </a:lvl2pPr>
                <a:lvl3pPr marL="2175271" indent="0" algn="ctr" defTabSz="1087636" rtl="0" eaLnBrk="1" latinLnBrk="0" hangingPunct="1">
                  <a:lnSpc>
                    <a:spcPct val="130000"/>
                  </a:lnSpc>
                  <a:spcBef>
                    <a:spcPct val="20000"/>
                  </a:spcBef>
                  <a:buFont typeface="Arial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Open Sans"/>
                    <a:ea typeface="+mn-ea"/>
                    <a:cs typeface="Open Sans"/>
                  </a:defRPr>
                </a:lvl3pPr>
                <a:lvl4pPr marL="3262912" indent="0" algn="ctr" defTabSz="1087636" rtl="0" eaLnBrk="1" latinLnBrk="0" hangingPunct="1">
                  <a:lnSpc>
                    <a:spcPct val="130000"/>
                  </a:lnSpc>
                  <a:spcBef>
                    <a:spcPct val="20000"/>
                  </a:spcBef>
                  <a:buFont typeface="Arial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Open Sans"/>
                    <a:ea typeface="+mn-ea"/>
                    <a:cs typeface="Open Sans"/>
                  </a:defRPr>
                </a:lvl4pPr>
                <a:lvl5pPr marL="4350546" indent="0" algn="ctr" defTabSz="1087636" rtl="0" eaLnBrk="1" latinLnBrk="0" hangingPunct="1">
                  <a:lnSpc>
                    <a:spcPct val="130000"/>
                  </a:lnSpc>
                  <a:spcBef>
                    <a:spcPct val="20000"/>
                  </a:spcBef>
                  <a:buFont typeface="Arial"/>
                  <a:buNone/>
                  <a:defRPr sz="3200" kern="1200">
                    <a:solidFill>
                      <a:schemeClr val="tx1">
                        <a:tint val="75000"/>
                      </a:schemeClr>
                    </a:solidFill>
                    <a:latin typeface="Open Sans"/>
                    <a:ea typeface="+mn-ea"/>
                    <a:cs typeface="Open Sans"/>
                  </a:defRPr>
                </a:lvl5pPr>
                <a:lvl6pPr marL="5438184" indent="0" algn="ctr" defTabSz="1087636" rtl="0" eaLnBrk="1" latinLnBrk="0" hangingPunct="1">
                  <a:spcBef>
                    <a:spcPct val="20000"/>
                  </a:spcBef>
                  <a:buFont typeface="Arial"/>
                  <a:buNone/>
                  <a:defRPr sz="4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6525820" indent="0" algn="ctr" defTabSz="1087636" rtl="0" eaLnBrk="1" latinLnBrk="0" hangingPunct="1">
                  <a:spcBef>
                    <a:spcPct val="20000"/>
                  </a:spcBef>
                  <a:buFont typeface="Arial"/>
                  <a:buNone/>
                  <a:defRPr sz="4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7613455" indent="0" algn="ctr" defTabSz="1087636" rtl="0" eaLnBrk="1" latinLnBrk="0" hangingPunct="1">
                  <a:spcBef>
                    <a:spcPct val="20000"/>
                  </a:spcBef>
                  <a:buFont typeface="Arial"/>
                  <a:buNone/>
                  <a:defRPr sz="4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8701091" indent="0" algn="ctr" defTabSz="1087636" rtl="0" eaLnBrk="1" latinLnBrk="0" hangingPunct="1">
                  <a:spcBef>
                    <a:spcPct val="20000"/>
                  </a:spcBef>
                  <a:buFont typeface="Arial"/>
                  <a:buNone/>
                  <a:defRPr sz="4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1087636" rtl="0" eaLnBrk="1" fontAlgn="auto" latinLnBrk="0" hangingPunct="1">
                  <a:lnSpc>
                    <a:spcPct val="12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r>
                  <a:rPr kumimoji="0" lang="es-MX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C2835"/>
                    </a:solidFill>
                    <a:effectLst/>
                    <a:uLnTx/>
                    <a:uFillTx/>
                    <a:latin typeface="Poppins SemiBold" pitchFamily="2" charset="77"/>
                    <a:ea typeface="DejaVu Sans"/>
                    <a:cs typeface="Poppins SemiBold" pitchFamily="2" charset="77"/>
                  </a:rPr>
                  <a:t>¿Qué tan probable es que continúe afiliado a SALUD TOTAL EPS-S, en los </a:t>
                </a:r>
                <a:r>
                  <a:rPr kumimoji="0" lang="es-MX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1C2835"/>
                    </a:solidFill>
                    <a:effectLst/>
                    <a:uLnTx/>
                    <a:uFillTx/>
                    <a:latin typeface="Poppins SemiBold" pitchFamily="2" charset="77"/>
                    <a:ea typeface="DejaVu Sans"/>
                    <a:cs typeface="Poppins SemiBold" pitchFamily="2" charset="77"/>
                  </a:rPr>
                  <a:t>próx</a:t>
                </a:r>
                <a:r>
                  <a:rPr kumimoji="0" lang="es-MX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C2835"/>
                    </a:solidFill>
                    <a:effectLst/>
                    <a:uLnTx/>
                    <a:uFillTx/>
                    <a:latin typeface="Poppins SemiBold" pitchFamily="2" charset="77"/>
                    <a:ea typeface="DejaVu Sans"/>
                    <a:cs typeface="Poppins SemiBold" pitchFamily="2" charset="77"/>
                  </a:rPr>
                  <a:t>. 6 meses?</a:t>
                </a:r>
                <a:endPara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1C2835"/>
                  </a:solidFill>
                  <a:effectLst/>
                  <a:uLnTx/>
                  <a:uFillTx/>
                  <a:latin typeface="Poppins SemiBold" pitchFamily="2" charset="77"/>
                  <a:ea typeface="DejaVu Sans"/>
                  <a:cs typeface="Poppins SemiBold" pitchFamily="2" charset="77"/>
                </a:endParaRPr>
              </a:p>
            </p:txBody>
          </p:sp>
          <p:sp>
            <p:nvSpPr>
              <p:cNvPr id="45" name="TextBox 24">
                <a:extLst>
                  <a:ext uri="{FF2B5EF4-FFF2-40B4-BE49-F238E27FC236}">
                    <a16:creationId xmlns:a16="http://schemas.microsoft.com/office/drawing/2014/main" id="{9FE320C5-925F-DB75-025A-C15063E14659}"/>
                  </a:ext>
                </a:extLst>
              </p:cNvPr>
              <p:cNvSpPr txBox="1"/>
              <p:nvPr/>
            </p:nvSpPr>
            <p:spPr>
              <a:xfrm>
                <a:off x="8456672" y="4784473"/>
                <a:ext cx="942887" cy="338554"/>
              </a:xfrm>
              <a:prstGeom prst="rect">
                <a:avLst/>
              </a:prstGeom>
              <a:noFill/>
            </p:spPr>
            <p:txBody>
              <a:bodyPr wrap="none" rtlCol="0" anchor="ctr" anchorCtr="0">
                <a:spAutoFit/>
              </a:bodyPr>
              <a:lstStyle/>
              <a:p>
                <a:pPr marL="0" marR="0" lvl="0" indent="0" algn="ctr" defTabSz="9142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Poppins SemiBold" pitchFamily="2" charset="77"/>
                    <a:ea typeface="League Spartan" charset="0"/>
                    <a:cs typeface="Poppins SemiBold" pitchFamily="2" charset="77"/>
                  </a:rPr>
                  <a:t>Title 04</a:t>
                </a:r>
              </a:p>
            </p:txBody>
          </p:sp>
        </p:grpSp>
        <p:sp>
          <p:nvSpPr>
            <p:cNvPr id="33" name="CuadroTexto 32">
              <a:extLst>
                <a:ext uri="{FF2B5EF4-FFF2-40B4-BE49-F238E27FC236}">
                  <a16:creationId xmlns:a16="http://schemas.microsoft.com/office/drawing/2014/main" id="{F4F4A98A-5476-9AE7-6921-24B52F5E36F2}"/>
                </a:ext>
              </a:extLst>
            </p:cNvPr>
            <p:cNvSpPr txBox="1"/>
            <p:nvPr/>
          </p:nvSpPr>
          <p:spPr>
            <a:xfrm>
              <a:off x="7306864" y="3054176"/>
              <a:ext cx="6097771" cy="34416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 w="0"/>
                  <a:solidFill>
                    <a:prstClr val="white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ea typeface="DejaVu Sans"/>
                  <a:cs typeface="DejaVu Sans"/>
                </a:rPr>
                <a:t>90,37%</a:t>
              </a:r>
              <a:endParaRPr kumimoji="0" lang="es-CO" sz="2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Impact" panose="020B0806030902050204" pitchFamily="34" charset="0"/>
                <a:ea typeface="DejaVu Sans"/>
                <a:cs typeface="DejaVu Sans"/>
              </a:endParaRPr>
            </a:p>
          </p:txBody>
        </p:sp>
        <p:sp>
          <p:nvSpPr>
            <p:cNvPr id="34" name="CuadroTexto 33">
              <a:extLst>
                <a:ext uri="{FF2B5EF4-FFF2-40B4-BE49-F238E27FC236}">
                  <a16:creationId xmlns:a16="http://schemas.microsoft.com/office/drawing/2014/main" id="{49790C9A-D1B0-FA39-16F9-DD89722F2B47}"/>
                </a:ext>
              </a:extLst>
            </p:cNvPr>
            <p:cNvSpPr txBox="1"/>
            <p:nvPr/>
          </p:nvSpPr>
          <p:spPr>
            <a:xfrm>
              <a:off x="7115478" y="1949092"/>
              <a:ext cx="6480544" cy="34416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 w="0"/>
                  <a:solidFill>
                    <a:prstClr val="white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ea typeface="DejaVu Sans"/>
                  <a:cs typeface="DejaVu Sans"/>
                </a:rPr>
                <a:t>85,05%</a:t>
              </a:r>
              <a:endParaRPr kumimoji="0" lang="es-CO" sz="20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Impact" panose="020B0806030902050204" pitchFamily="34" charset="0"/>
                <a:ea typeface="DejaVu Sans"/>
                <a:cs typeface="DejaVu Sans"/>
              </a:endParaRPr>
            </a:p>
          </p:txBody>
        </p:sp>
        <p:sp>
          <p:nvSpPr>
            <p:cNvPr id="35" name="CuadroTexto 34">
              <a:extLst>
                <a:ext uri="{FF2B5EF4-FFF2-40B4-BE49-F238E27FC236}">
                  <a16:creationId xmlns:a16="http://schemas.microsoft.com/office/drawing/2014/main" id="{2A7DED83-8B03-BD2B-B97D-EA73CFAE917E}"/>
                </a:ext>
              </a:extLst>
            </p:cNvPr>
            <p:cNvSpPr txBox="1"/>
            <p:nvPr/>
          </p:nvSpPr>
          <p:spPr>
            <a:xfrm>
              <a:off x="7115478" y="4153505"/>
              <a:ext cx="6576236" cy="34416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 w="0"/>
                  <a:solidFill>
                    <a:prstClr val="white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ea typeface="DejaVu Sans"/>
                  <a:cs typeface="DejaVu Sans"/>
                </a:rPr>
                <a:t>93,79%</a:t>
              </a:r>
              <a:endParaRPr kumimoji="0" lang="es-CO" sz="20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Impact" panose="020B0806030902050204" pitchFamily="34" charset="0"/>
                <a:ea typeface="DejaVu Sans"/>
                <a:cs typeface="DejaVu Sans"/>
              </a:endParaRPr>
            </a:p>
          </p:txBody>
        </p:sp>
      </p:grpSp>
      <p:grpSp>
        <p:nvGrpSpPr>
          <p:cNvPr id="46" name="Group 101">
            <a:extLst>
              <a:ext uri="{FF2B5EF4-FFF2-40B4-BE49-F238E27FC236}">
                <a16:creationId xmlns:a16="http://schemas.microsoft.com/office/drawing/2014/main" id="{C676EAAE-7EA5-505B-ED9C-F199F17E3094}"/>
              </a:ext>
            </a:extLst>
          </p:cNvPr>
          <p:cNvGrpSpPr/>
          <p:nvPr/>
        </p:nvGrpSpPr>
        <p:grpSpPr>
          <a:xfrm>
            <a:off x="9026216" y="1042070"/>
            <a:ext cx="2466736" cy="546839"/>
            <a:chOff x="2613932" y="2781300"/>
            <a:chExt cx="8775069" cy="1742624"/>
          </a:xfrm>
          <a:solidFill>
            <a:schemeClr val="tx1"/>
          </a:solidFill>
        </p:grpSpPr>
        <p:sp>
          <p:nvSpPr>
            <p:cNvPr id="47" name="Freeform 47">
              <a:extLst>
                <a:ext uri="{FF2B5EF4-FFF2-40B4-BE49-F238E27FC236}">
                  <a16:creationId xmlns:a16="http://schemas.microsoft.com/office/drawing/2014/main" id="{120309E5-F53C-71C6-87A9-0BE6F8EDB0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3932" y="2781300"/>
              <a:ext cx="618250" cy="1742623"/>
            </a:xfrm>
            <a:custGeom>
              <a:avLst/>
              <a:gdLst>
                <a:gd name="connsiteX0" fmla="*/ 228772 w 507200"/>
                <a:gd name="connsiteY0" fmla="*/ 367385 h 1429613"/>
                <a:gd name="connsiteX1" fmla="*/ 278428 w 507200"/>
                <a:gd name="connsiteY1" fmla="*/ 367385 h 1429613"/>
                <a:gd name="connsiteX2" fmla="*/ 507200 w 507200"/>
                <a:gd name="connsiteY2" fmla="*/ 597101 h 1429613"/>
                <a:gd name="connsiteX3" fmla="*/ 507200 w 507200"/>
                <a:gd name="connsiteY3" fmla="*/ 923493 h 1429613"/>
                <a:gd name="connsiteX4" fmla="*/ 453997 w 507200"/>
                <a:gd name="connsiteY4" fmla="*/ 967840 h 1429613"/>
                <a:gd name="connsiteX5" fmla="*/ 416755 w 507200"/>
                <a:gd name="connsiteY5" fmla="*/ 921719 h 1429613"/>
                <a:gd name="connsiteX6" fmla="*/ 416755 w 507200"/>
                <a:gd name="connsiteY6" fmla="*/ 629918 h 1429613"/>
                <a:gd name="connsiteX7" fmla="*/ 394588 w 507200"/>
                <a:gd name="connsiteY7" fmla="*/ 629918 h 1429613"/>
                <a:gd name="connsiteX8" fmla="*/ 394588 w 507200"/>
                <a:gd name="connsiteY8" fmla="*/ 911963 h 1429613"/>
                <a:gd name="connsiteX9" fmla="*/ 394588 w 507200"/>
                <a:gd name="connsiteY9" fmla="*/ 1383812 h 1429613"/>
                <a:gd name="connsiteX10" fmla="*/ 341385 w 507200"/>
                <a:gd name="connsiteY10" fmla="*/ 1429046 h 1429613"/>
                <a:gd name="connsiteX11" fmla="*/ 303256 w 507200"/>
                <a:gd name="connsiteY11" fmla="*/ 1381151 h 1429613"/>
                <a:gd name="connsiteX12" fmla="*/ 303256 w 507200"/>
                <a:gd name="connsiteY12" fmla="*/ 989126 h 1429613"/>
                <a:gd name="connsiteX13" fmla="*/ 253600 w 507200"/>
                <a:gd name="connsiteY13" fmla="*/ 939458 h 1429613"/>
                <a:gd name="connsiteX14" fmla="*/ 203944 w 507200"/>
                <a:gd name="connsiteY14" fmla="*/ 989126 h 1429613"/>
                <a:gd name="connsiteX15" fmla="*/ 203944 w 507200"/>
                <a:gd name="connsiteY15" fmla="*/ 1383812 h 1429613"/>
                <a:gd name="connsiteX16" fmla="*/ 150741 w 507200"/>
                <a:gd name="connsiteY16" fmla="*/ 1429046 h 1429613"/>
                <a:gd name="connsiteX17" fmla="*/ 112613 w 507200"/>
                <a:gd name="connsiteY17" fmla="*/ 1381151 h 1429613"/>
                <a:gd name="connsiteX18" fmla="*/ 112613 w 507200"/>
                <a:gd name="connsiteY18" fmla="*/ 911963 h 1429613"/>
                <a:gd name="connsiteX19" fmla="*/ 112613 w 507200"/>
                <a:gd name="connsiteY19" fmla="*/ 629918 h 1429613"/>
                <a:gd name="connsiteX20" fmla="*/ 90445 w 507200"/>
                <a:gd name="connsiteY20" fmla="*/ 629918 h 1429613"/>
                <a:gd name="connsiteX21" fmla="*/ 90445 w 507200"/>
                <a:gd name="connsiteY21" fmla="*/ 923493 h 1429613"/>
                <a:gd name="connsiteX22" fmla="*/ 37242 w 507200"/>
                <a:gd name="connsiteY22" fmla="*/ 967840 h 1429613"/>
                <a:gd name="connsiteX23" fmla="*/ 0 w 507200"/>
                <a:gd name="connsiteY23" fmla="*/ 921719 h 1429613"/>
                <a:gd name="connsiteX24" fmla="*/ 0 w 507200"/>
                <a:gd name="connsiteY24" fmla="*/ 597101 h 1429613"/>
                <a:gd name="connsiteX25" fmla="*/ 228772 w 507200"/>
                <a:gd name="connsiteY25" fmla="*/ 367385 h 1429613"/>
                <a:gd name="connsiteX26" fmla="*/ 253603 w 507200"/>
                <a:gd name="connsiteY26" fmla="*/ 0 h 1429613"/>
                <a:gd name="connsiteX27" fmla="*/ 405587 w 507200"/>
                <a:gd name="connsiteY27" fmla="*/ 151985 h 1429613"/>
                <a:gd name="connsiteX28" fmla="*/ 253603 w 507200"/>
                <a:gd name="connsiteY28" fmla="*/ 303969 h 1429613"/>
                <a:gd name="connsiteX29" fmla="*/ 101618 w 507200"/>
                <a:gd name="connsiteY29" fmla="*/ 151985 h 1429613"/>
                <a:gd name="connsiteX30" fmla="*/ 253603 w 507200"/>
                <a:gd name="connsiteY30" fmla="*/ 0 h 1429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07200" h="1429613">
                  <a:moveTo>
                    <a:pt x="228772" y="367385"/>
                  </a:moveTo>
                  <a:lnTo>
                    <a:pt x="278428" y="367385"/>
                  </a:lnTo>
                  <a:cubicBezTo>
                    <a:pt x="404342" y="367385"/>
                    <a:pt x="507200" y="470270"/>
                    <a:pt x="507200" y="597101"/>
                  </a:cubicBezTo>
                  <a:lnTo>
                    <a:pt x="507200" y="923493"/>
                  </a:lnTo>
                  <a:cubicBezTo>
                    <a:pt x="507200" y="950988"/>
                    <a:pt x="482372" y="973161"/>
                    <a:pt x="453997" y="967840"/>
                  </a:cubicBezTo>
                  <a:cubicBezTo>
                    <a:pt x="431830" y="964292"/>
                    <a:pt x="416755" y="943892"/>
                    <a:pt x="416755" y="921719"/>
                  </a:cubicBezTo>
                  <a:lnTo>
                    <a:pt x="416755" y="629918"/>
                  </a:lnTo>
                  <a:lnTo>
                    <a:pt x="394588" y="629918"/>
                  </a:lnTo>
                  <a:lnTo>
                    <a:pt x="394588" y="911963"/>
                  </a:lnTo>
                  <a:lnTo>
                    <a:pt x="394588" y="1383812"/>
                  </a:lnTo>
                  <a:cubicBezTo>
                    <a:pt x="394588" y="1411307"/>
                    <a:pt x="369760" y="1433480"/>
                    <a:pt x="341385" y="1429046"/>
                  </a:cubicBezTo>
                  <a:cubicBezTo>
                    <a:pt x="319217" y="1425498"/>
                    <a:pt x="303256" y="1404211"/>
                    <a:pt x="303256" y="1381151"/>
                  </a:cubicBezTo>
                  <a:lnTo>
                    <a:pt x="303256" y="989126"/>
                  </a:lnTo>
                  <a:cubicBezTo>
                    <a:pt x="303256" y="961631"/>
                    <a:pt x="281088" y="939458"/>
                    <a:pt x="253600" y="939458"/>
                  </a:cubicBezTo>
                  <a:cubicBezTo>
                    <a:pt x="226112" y="939458"/>
                    <a:pt x="203944" y="961631"/>
                    <a:pt x="203944" y="989126"/>
                  </a:cubicBezTo>
                  <a:lnTo>
                    <a:pt x="203944" y="1383812"/>
                  </a:lnTo>
                  <a:cubicBezTo>
                    <a:pt x="203944" y="1411307"/>
                    <a:pt x="179116" y="1433480"/>
                    <a:pt x="150741" y="1429046"/>
                  </a:cubicBezTo>
                  <a:cubicBezTo>
                    <a:pt x="128574" y="1425498"/>
                    <a:pt x="112613" y="1404211"/>
                    <a:pt x="112613" y="1381151"/>
                  </a:cubicBezTo>
                  <a:lnTo>
                    <a:pt x="112613" y="911963"/>
                  </a:lnTo>
                  <a:lnTo>
                    <a:pt x="112613" y="629918"/>
                  </a:lnTo>
                  <a:lnTo>
                    <a:pt x="90445" y="629918"/>
                  </a:lnTo>
                  <a:lnTo>
                    <a:pt x="90445" y="923493"/>
                  </a:lnTo>
                  <a:cubicBezTo>
                    <a:pt x="90445" y="950988"/>
                    <a:pt x="65617" y="973161"/>
                    <a:pt x="37242" y="967840"/>
                  </a:cubicBezTo>
                  <a:cubicBezTo>
                    <a:pt x="15961" y="964292"/>
                    <a:pt x="0" y="943892"/>
                    <a:pt x="0" y="921719"/>
                  </a:cubicBezTo>
                  <a:lnTo>
                    <a:pt x="0" y="597101"/>
                  </a:lnTo>
                  <a:cubicBezTo>
                    <a:pt x="0" y="470270"/>
                    <a:pt x="101972" y="367385"/>
                    <a:pt x="228772" y="367385"/>
                  </a:cubicBezTo>
                  <a:close/>
                  <a:moveTo>
                    <a:pt x="253603" y="0"/>
                  </a:moveTo>
                  <a:cubicBezTo>
                    <a:pt x="337548" y="0"/>
                    <a:pt x="405587" y="68040"/>
                    <a:pt x="405587" y="151985"/>
                  </a:cubicBezTo>
                  <a:cubicBezTo>
                    <a:pt x="405587" y="235930"/>
                    <a:pt x="337548" y="303969"/>
                    <a:pt x="253603" y="303969"/>
                  </a:cubicBezTo>
                  <a:cubicBezTo>
                    <a:pt x="169658" y="303969"/>
                    <a:pt x="101618" y="235930"/>
                    <a:pt x="101618" y="151985"/>
                  </a:cubicBezTo>
                  <a:cubicBezTo>
                    <a:pt x="101618" y="68040"/>
                    <a:pt x="169658" y="0"/>
                    <a:pt x="253603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AAAAAA"/>
                </a:solidFill>
                <a:effectLst/>
                <a:uLnTx/>
                <a:uFillTx/>
                <a:latin typeface="Open Sans Light" panose="020B0306030504020204" pitchFamily="34" charset="0"/>
                <a:ea typeface="DejaVu Sans"/>
                <a:cs typeface="DejaVu Sans"/>
              </a:endParaRPr>
            </a:p>
          </p:txBody>
        </p:sp>
        <p:sp>
          <p:nvSpPr>
            <p:cNvPr id="48" name="Freeform 50">
              <a:extLst>
                <a:ext uri="{FF2B5EF4-FFF2-40B4-BE49-F238E27FC236}">
                  <a16:creationId xmlns:a16="http://schemas.microsoft.com/office/drawing/2014/main" id="{7A50D14E-1A7B-4E5B-8DF1-7E4B5DB444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39187" y="2781300"/>
              <a:ext cx="618250" cy="1742623"/>
            </a:xfrm>
            <a:custGeom>
              <a:avLst/>
              <a:gdLst>
                <a:gd name="connsiteX0" fmla="*/ 228772 w 507200"/>
                <a:gd name="connsiteY0" fmla="*/ 367385 h 1429613"/>
                <a:gd name="connsiteX1" fmla="*/ 278428 w 507200"/>
                <a:gd name="connsiteY1" fmla="*/ 367385 h 1429613"/>
                <a:gd name="connsiteX2" fmla="*/ 507200 w 507200"/>
                <a:gd name="connsiteY2" fmla="*/ 597101 h 1429613"/>
                <a:gd name="connsiteX3" fmla="*/ 507200 w 507200"/>
                <a:gd name="connsiteY3" fmla="*/ 923493 h 1429613"/>
                <a:gd name="connsiteX4" fmla="*/ 453997 w 507200"/>
                <a:gd name="connsiteY4" fmla="*/ 967840 h 1429613"/>
                <a:gd name="connsiteX5" fmla="*/ 416755 w 507200"/>
                <a:gd name="connsiteY5" fmla="*/ 921719 h 1429613"/>
                <a:gd name="connsiteX6" fmla="*/ 416755 w 507200"/>
                <a:gd name="connsiteY6" fmla="*/ 629918 h 1429613"/>
                <a:gd name="connsiteX7" fmla="*/ 394588 w 507200"/>
                <a:gd name="connsiteY7" fmla="*/ 629918 h 1429613"/>
                <a:gd name="connsiteX8" fmla="*/ 394588 w 507200"/>
                <a:gd name="connsiteY8" fmla="*/ 911963 h 1429613"/>
                <a:gd name="connsiteX9" fmla="*/ 394588 w 507200"/>
                <a:gd name="connsiteY9" fmla="*/ 1383812 h 1429613"/>
                <a:gd name="connsiteX10" fmla="*/ 341385 w 507200"/>
                <a:gd name="connsiteY10" fmla="*/ 1429046 h 1429613"/>
                <a:gd name="connsiteX11" fmla="*/ 303256 w 507200"/>
                <a:gd name="connsiteY11" fmla="*/ 1381151 h 1429613"/>
                <a:gd name="connsiteX12" fmla="*/ 303256 w 507200"/>
                <a:gd name="connsiteY12" fmla="*/ 989126 h 1429613"/>
                <a:gd name="connsiteX13" fmla="*/ 253600 w 507200"/>
                <a:gd name="connsiteY13" fmla="*/ 939458 h 1429613"/>
                <a:gd name="connsiteX14" fmla="*/ 203057 w 507200"/>
                <a:gd name="connsiteY14" fmla="*/ 989126 h 1429613"/>
                <a:gd name="connsiteX15" fmla="*/ 203057 w 507200"/>
                <a:gd name="connsiteY15" fmla="*/ 1383812 h 1429613"/>
                <a:gd name="connsiteX16" fmla="*/ 150741 w 507200"/>
                <a:gd name="connsiteY16" fmla="*/ 1429046 h 1429613"/>
                <a:gd name="connsiteX17" fmla="*/ 112613 w 507200"/>
                <a:gd name="connsiteY17" fmla="*/ 1381151 h 1429613"/>
                <a:gd name="connsiteX18" fmla="*/ 112613 w 507200"/>
                <a:gd name="connsiteY18" fmla="*/ 911963 h 1429613"/>
                <a:gd name="connsiteX19" fmla="*/ 112613 w 507200"/>
                <a:gd name="connsiteY19" fmla="*/ 629918 h 1429613"/>
                <a:gd name="connsiteX20" fmla="*/ 90445 w 507200"/>
                <a:gd name="connsiteY20" fmla="*/ 629918 h 1429613"/>
                <a:gd name="connsiteX21" fmla="*/ 90445 w 507200"/>
                <a:gd name="connsiteY21" fmla="*/ 923493 h 1429613"/>
                <a:gd name="connsiteX22" fmla="*/ 37242 w 507200"/>
                <a:gd name="connsiteY22" fmla="*/ 967840 h 1429613"/>
                <a:gd name="connsiteX23" fmla="*/ 0 w 507200"/>
                <a:gd name="connsiteY23" fmla="*/ 921719 h 1429613"/>
                <a:gd name="connsiteX24" fmla="*/ 0 w 507200"/>
                <a:gd name="connsiteY24" fmla="*/ 597101 h 1429613"/>
                <a:gd name="connsiteX25" fmla="*/ 228772 w 507200"/>
                <a:gd name="connsiteY25" fmla="*/ 367385 h 1429613"/>
                <a:gd name="connsiteX26" fmla="*/ 253603 w 507200"/>
                <a:gd name="connsiteY26" fmla="*/ 0 h 1429613"/>
                <a:gd name="connsiteX27" fmla="*/ 405587 w 507200"/>
                <a:gd name="connsiteY27" fmla="*/ 151985 h 1429613"/>
                <a:gd name="connsiteX28" fmla="*/ 253603 w 507200"/>
                <a:gd name="connsiteY28" fmla="*/ 303969 h 1429613"/>
                <a:gd name="connsiteX29" fmla="*/ 101618 w 507200"/>
                <a:gd name="connsiteY29" fmla="*/ 151985 h 1429613"/>
                <a:gd name="connsiteX30" fmla="*/ 253603 w 507200"/>
                <a:gd name="connsiteY30" fmla="*/ 0 h 1429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07200" h="1429613">
                  <a:moveTo>
                    <a:pt x="228772" y="367385"/>
                  </a:moveTo>
                  <a:lnTo>
                    <a:pt x="278428" y="367385"/>
                  </a:lnTo>
                  <a:cubicBezTo>
                    <a:pt x="404341" y="367385"/>
                    <a:pt x="507200" y="470270"/>
                    <a:pt x="507200" y="597101"/>
                  </a:cubicBezTo>
                  <a:lnTo>
                    <a:pt x="507200" y="923493"/>
                  </a:lnTo>
                  <a:cubicBezTo>
                    <a:pt x="507200" y="950988"/>
                    <a:pt x="482372" y="973161"/>
                    <a:pt x="453997" y="967840"/>
                  </a:cubicBezTo>
                  <a:cubicBezTo>
                    <a:pt x="431830" y="964292"/>
                    <a:pt x="416755" y="943892"/>
                    <a:pt x="416755" y="921719"/>
                  </a:cubicBezTo>
                  <a:lnTo>
                    <a:pt x="416755" y="629918"/>
                  </a:lnTo>
                  <a:lnTo>
                    <a:pt x="394588" y="629918"/>
                  </a:lnTo>
                  <a:lnTo>
                    <a:pt x="394588" y="911963"/>
                  </a:lnTo>
                  <a:lnTo>
                    <a:pt x="394588" y="1383812"/>
                  </a:lnTo>
                  <a:cubicBezTo>
                    <a:pt x="394588" y="1411307"/>
                    <a:pt x="369760" y="1433480"/>
                    <a:pt x="341385" y="1429046"/>
                  </a:cubicBezTo>
                  <a:cubicBezTo>
                    <a:pt x="318330" y="1425498"/>
                    <a:pt x="303256" y="1404211"/>
                    <a:pt x="303256" y="1381151"/>
                  </a:cubicBezTo>
                  <a:lnTo>
                    <a:pt x="303256" y="989126"/>
                  </a:lnTo>
                  <a:cubicBezTo>
                    <a:pt x="303256" y="961631"/>
                    <a:pt x="281088" y="939458"/>
                    <a:pt x="253600" y="939458"/>
                  </a:cubicBezTo>
                  <a:cubicBezTo>
                    <a:pt x="225225" y="939458"/>
                    <a:pt x="203057" y="961631"/>
                    <a:pt x="203057" y="989126"/>
                  </a:cubicBezTo>
                  <a:lnTo>
                    <a:pt x="203057" y="1383812"/>
                  </a:lnTo>
                  <a:cubicBezTo>
                    <a:pt x="203057" y="1411307"/>
                    <a:pt x="178229" y="1433480"/>
                    <a:pt x="150741" y="1429046"/>
                  </a:cubicBezTo>
                  <a:cubicBezTo>
                    <a:pt x="128573" y="1425498"/>
                    <a:pt x="112613" y="1404211"/>
                    <a:pt x="112613" y="1381151"/>
                  </a:cubicBezTo>
                  <a:lnTo>
                    <a:pt x="112613" y="911963"/>
                  </a:lnTo>
                  <a:lnTo>
                    <a:pt x="112613" y="629918"/>
                  </a:lnTo>
                  <a:lnTo>
                    <a:pt x="90445" y="629918"/>
                  </a:lnTo>
                  <a:lnTo>
                    <a:pt x="90445" y="923493"/>
                  </a:lnTo>
                  <a:cubicBezTo>
                    <a:pt x="90445" y="950988"/>
                    <a:pt x="65617" y="973161"/>
                    <a:pt x="37242" y="967840"/>
                  </a:cubicBezTo>
                  <a:cubicBezTo>
                    <a:pt x="15074" y="964292"/>
                    <a:pt x="0" y="943892"/>
                    <a:pt x="0" y="921719"/>
                  </a:cubicBezTo>
                  <a:lnTo>
                    <a:pt x="0" y="597101"/>
                  </a:lnTo>
                  <a:cubicBezTo>
                    <a:pt x="0" y="470270"/>
                    <a:pt x="102859" y="367385"/>
                    <a:pt x="228772" y="367385"/>
                  </a:cubicBezTo>
                  <a:close/>
                  <a:moveTo>
                    <a:pt x="253603" y="0"/>
                  </a:moveTo>
                  <a:cubicBezTo>
                    <a:pt x="337548" y="0"/>
                    <a:pt x="405587" y="68040"/>
                    <a:pt x="405587" y="151985"/>
                  </a:cubicBezTo>
                  <a:cubicBezTo>
                    <a:pt x="405587" y="235930"/>
                    <a:pt x="337548" y="303969"/>
                    <a:pt x="253603" y="303969"/>
                  </a:cubicBezTo>
                  <a:cubicBezTo>
                    <a:pt x="169658" y="303969"/>
                    <a:pt x="101618" y="235930"/>
                    <a:pt x="101618" y="151985"/>
                  </a:cubicBezTo>
                  <a:cubicBezTo>
                    <a:pt x="101618" y="68040"/>
                    <a:pt x="169658" y="0"/>
                    <a:pt x="253603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AAAAAA"/>
                </a:solidFill>
                <a:effectLst/>
                <a:uLnTx/>
                <a:uFillTx/>
                <a:latin typeface="Open Sans Light" panose="020B0306030504020204" pitchFamily="34" charset="0"/>
                <a:ea typeface="DejaVu Sans"/>
                <a:cs typeface="DejaVu Sans"/>
              </a:endParaRPr>
            </a:p>
          </p:txBody>
        </p:sp>
        <p:sp>
          <p:nvSpPr>
            <p:cNvPr id="49" name="Freeform 51">
              <a:extLst>
                <a:ext uri="{FF2B5EF4-FFF2-40B4-BE49-F238E27FC236}">
                  <a16:creationId xmlns:a16="http://schemas.microsoft.com/office/drawing/2014/main" id="{E7D53C45-8F04-BE70-4C0C-3316C81EA0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45500" y="2781300"/>
              <a:ext cx="618250" cy="1742623"/>
            </a:xfrm>
            <a:custGeom>
              <a:avLst/>
              <a:gdLst>
                <a:gd name="connsiteX0" fmla="*/ 229659 w 507200"/>
                <a:gd name="connsiteY0" fmla="*/ 367385 h 1429613"/>
                <a:gd name="connsiteX1" fmla="*/ 278428 w 507200"/>
                <a:gd name="connsiteY1" fmla="*/ 367385 h 1429613"/>
                <a:gd name="connsiteX2" fmla="*/ 507200 w 507200"/>
                <a:gd name="connsiteY2" fmla="*/ 597101 h 1429613"/>
                <a:gd name="connsiteX3" fmla="*/ 507200 w 507200"/>
                <a:gd name="connsiteY3" fmla="*/ 923493 h 1429613"/>
                <a:gd name="connsiteX4" fmla="*/ 453997 w 507200"/>
                <a:gd name="connsiteY4" fmla="*/ 967840 h 1429613"/>
                <a:gd name="connsiteX5" fmla="*/ 416755 w 507200"/>
                <a:gd name="connsiteY5" fmla="*/ 921719 h 1429613"/>
                <a:gd name="connsiteX6" fmla="*/ 416755 w 507200"/>
                <a:gd name="connsiteY6" fmla="*/ 629918 h 1429613"/>
                <a:gd name="connsiteX7" fmla="*/ 394588 w 507200"/>
                <a:gd name="connsiteY7" fmla="*/ 629918 h 1429613"/>
                <a:gd name="connsiteX8" fmla="*/ 394588 w 507200"/>
                <a:gd name="connsiteY8" fmla="*/ 911963 h 1429613"/>
                <a:gd name="connsiteX9" fmla="*/ 394588 w 507200"/>
                <a:gd name="connsiteY9" fmla="*/ 1383812 h 1429613"/>
                <a:gd name="connsiteX10" fmla="*/ 341385 w 507200"/>
                <a:gd name="connsiteY10" fmla="*/ 1429046 h 1429613"/>
                <a:gd name="connsiteX11" fmla="*/ 304143 w 507200"/>
                <a:gd name="connsiteY11" fmla="*/ 1381151 h 1429613"/>
                <a:gd name="connsiteX12" fmla="*/ 304143 w 507200"/>
                <a:gd name="connsiteY12" fmla="*/ 989126 h 1429613"/>
                <a:gd name="connsiteX13" fmla="*/ 253600 w 507200"/>
                <a:gd name="connsiteY13" fmla="*/ 939458 h 1429613"/>
                <a:gd name="connsiteX14" fmla="*/ 203944 w 507200"/>
                <a:gd name="connsiteY14" fmla="*/ 989126 h 1429613"/>
                <a:gd name="connsiteX15" fmla="*/ 203944 w 507200"/>
                <a:gd name="connsiteY15" fmla="*/ 1383812 h 1429613"/>
                <a:gd name="connsiteX16" fmla="*/ 150741 w 507200"/>
                <a:gd name="connsiteY16" fmla="*/ 1429046 h 1429613"/>
                <a:gd name="connsiteX17" fmla="*/ 113499 w 507200"/>
                <a:gd name="connsiteY17" fmla="*/ 1381151 h 1429613"/>
                <a:gd name="connsiteX18" fmla="*/ 113499 w 507200"/>
                <a:gd name="connsiteY18" fmla="*/ 911963 h 1429613"/>
                <a:gd name="connsiteX19" fmla="*/ 113499 w 507200"/>
                <a:gd name="connsiteY19" fmla="*/ 629918 h 1429613"/>
                <a:gd name="connsiteX20" fmla="*/ 90445 w 507200"/>
                <a:gd name="connsiteY20" fmla="*/ 629918 h 1429613"/>
                <a:gd name="connsiteX21" fmla="*/ 90445 w 507200"/>
                <a:gd name="connsiteY21" fmla="*/ 923493 h 1429613"/>
                <a:gd name="connsiteX22" fmla="*/ 37242 w 507200"/>
                <a:gd name="connsiteY22" fmla="*/ 967840 h 1429613"/>
                <a:gd name="connsiteX23" fmla="*/ 0 w 507200"/>
                <a:gd name="connsiteY23" fmla="*/ 921719 h 1429613"/>
                <a:gd name="connsiteX24" fmla="*/ 0 w 507200"/>
                <a:gd name="connsiteY24" fmla="*/ 597101 h 1429613"/>
                <a:gd name="connsiteX25" fmla="*/ 229659 w 507200"/>
                <a:gd name="connsiteY25" fmla="*/ 367385 h 1429613"/>
                <a:gd name="connsiteX26" fmla="*/ 253601 w 507200"/>
                <a:gd name="connsiteY26" fmla="*/ 0 h 1429613"/>
                <a:gd name="connsiteX27" fmla="*/ 405585 w 507200"/>
                <a:gd name="connsiteY27" fmla="*/ 151985 h 1429613"/>
                <a:gd name="connsiteX28" fmla="*/ 253601 w 507200"/>
                <a:gd name="connsiteY28" fmla="*/ 303969 h 1429613"/>
                <a:gd name="connsiteX29" fmla="*/ 101616 w 507200"/>
                <a:gd name="connsiteY29" fmla="*/ 151985 h 1429613"/>
                <a:gd name="connsiteX30" fmla="*/ 253601 w 507200"/>
                <a:gd name="connsiteY30" fmla="*/ 0 h 1429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07200" h="1429613">
                  <a:moveTo>
                    <a:pt x="229659" y="367385"/>
                  </a:moveTo>
                  <a:lnTo>
                    <a:pt x="278428" y="367385"/>
                  </a:lnTo>
                  <a:cubicBezTo>
                    <a:pt x="404341" y="367385"/>
                    <a:pt x="507200" y="470270"/>
                    <a:pt x="507200" y="597101"/>
                  </a:cubicBezTo>
                  <a:lnTo>
                    <a:pt x="507200" y="923493"/>
                  </a:lnTo>
                  <a:cubicBezTo>
                    <a:pt x="507200" y="950988"/>
                    <a:pt x="483259" y="973161"/>
                    <a:pt x="453997" y="967840"/>
                  </a:cubicBezTo>
                  <a:cubicBezTo>
                    <a:pt x="431830" y="964292"/>
                    <a:pt x="416755" y="943892"/>
                    <a:pt x="416755" y="921719"/>
                  </a:cubicBezTo>
                  <a:lnTo>
                    <a:pt x="416755" y="629918"/>
                  </a:lnTo>
                  <a:lnTo>
                    <a:pt x="394588" y="629918"/>
                  </a:lnTo>
                  <a:lnTo>
                    <a:pt x="394588" y="911963"/>
                  </a:lnTo>
                  <a:lnTo>
                    <a:pt x="394588" y="1383812"/>
                  </a:lnTo>
                  <a:cubicBezTo>
                    <a:pt x="394588" y="1411307"/>
                    <a:pt x="369760" y="1433480"/>
                    <a:pt x="341385" y="1429046"/>
                  </a:cubicBezTo>
                  <a:cubicBezTo>
                    <a:pt x="319217" y="1425498"/>
                    <a:pt x="304143" y="1404211"/>
                    <a:pt x="304143" y="1381151"/>
                  </a:cubicBezTo>
                  <a:lnTo>
                    <a:pt x="304143" y="989126"/>
                  </a:lnTo>
                  <a:cubicBezTo>
                    <a:pt x="304143" y="961631"/>
                    <a:pt x="281088" y="939458"/>
                    <a:pt x="253600" y="939458"/>
                  </a:cubicBezTo>
                  <a:cubicBezTo>
                    <a:pt x="226112" y="939458"/>
                    <a:pt x="203944" y="961631"/>
                    <a:pt x="203944" y="989126"/>
                  </a:cubicBezTo>
                  <a:lnTo>
                    <a:pt x="203944" y="1383812"/>
                  </a:lnTo>
                  <a:cubicBezTo>
                    <a:pt x="203944" y="1411307"/>
                    <a:pt x="179116" y="1433480"/>
                    <a:pt x="150741" y="1429046"/>
                  </a:cubicBezTo>
                  <a:cubicBezTo>
                    <a:pt x="128573" y="1425498"/>
                    <a:pt x="113499" y="1404211"/>
                    <a:pt x="113499" y="1381151"/>
                  </a:cubicBezTo>
                  <a:lnTo>
                    <a:pt x="113499" y="911963"/>
                  </a:lnTo>
                  <a:lnTo>
                    <a:pt x="113499" y="629918"/>
                  </a:lnTo>
                  <a:lnTo>
                    <a:pt x="90445" y="629918"/>
                  </a:lnTo>
                  <a:lnTo>
                    <a:pt x="90445" y="923493"/>
                  </a:lnTo>
                  <a:cubicBezTo>
                    <a:pt x="90445" y="950988"/>
                    <a:pt x="66504" y="973161"/>
                    <a:pt x="37242" y="967840"/>
                  </a:cubicBezTo>
                  <a:cubicBezTo>
                    <a:pt x="15074" y="964292"/>
                    <a:pt x="0" y="943892"/>
                    <a:pt x="0" y="921719"/>
                  </a:cubicBezTo>
                  <a:lnTo>
                    <a:pt x="0" y="597101"/>
                  </a:lnTo>
                  <a:cubicBezTo>
                    <a:pt x="0" y="470270"/>
                    <a:pt x="102859" y="367385"/>
                    <a:pt x="229659" y="367385"/>
                  </a:cubicBezTo>
                  <a:close/>
                  <a:moveTo>
                    <a:pt x="253601" y="0"/>
                  </a:moveTo>
                  <a:cubicBezTo>
                    <a:pt x="337546" y="0"/>
                    <a:pt x="405585" y="68040"/>
                    <a:pt x="405585" y="151985"/>
                  </a:cubicBezTo>
                  <a:cubicBezTo>
                    <a:pt x="405585" y="235930"/>
                    <a:pt x="337546" y="303969"/>
                    <a:pt x="253601" y="303969"/>
                  </a:cubicBezTo>
                  <a:cubicBezTo>
                    <a:pt x="169656" y="303969"/>
                    <a:pt x="101616" y="235930"/>
                    <a:pt x="101616" y="151985"/>
                  </a:cubicBezTo>
                  <a:cubicBezTo>
                    <a:pt x="101616" y="68040"/>
                    <a:pt x="169656" y="0"/>
                    <a:pt x="253601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AAAAAA"/>
                </a:solidFill>
                <a:effectLst/>
                <a:uLnTx/>
                <a:uFillTx/>
                <a:latin typeface="Open Sans Light" panose="020B0306030504020204" pitchFamily="34" charset="0"/>
                <a:ea typeface="DejaVu Sans"/>
                <a:cs typeface="DejaVu Sans"/>
              </a:endParaRPr>
            </a:p>
          </p:txBody>
        </p:sp>
        <p:sp>
          <p:nvSpPr>
            <p:cNvPr id="50" name="Freeform 53">
              <a:extLst>
                <a:ext uri="{FF2B5EF4-FFF2-40B4-BE49-F238E27FC236}">
                  <a16:creationId xmlns:a16="http://schemas.microsoft.com/office/drawing/2014/main" id="{DBC92DC7-B3C0-9800-DF00-48E7DEB4C9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4438" y="2781300"/>
              <a:ext cx="618250" cy="1742623"/>
            </a:xfrm>
            <a:custGeom>
              <a:avLst/>
              <a:gdLst>
                <a:gd name="connsiteX0" fmla="*/ 228772 w 507200"/>
                <a:gd name="connsiteY0" fmla="*/ 367385 h 1429613"/>
                <a:gd name="connsiteX1" fmla="*/ 277541 w 507200"/>
                <a:gd name="connsiteY1" fmla="*/ 367385 h 1429613"/>
                <a:gd name="connsiteX2" fmla="*/ 507200 w 507200"/>
                <a:gd name="connsiteY2" fmla="*/ 597101 h 1429613"/>
                <a:gd name="connsiteX3" fmla="*/ 507200 w 507200"/>
                <a:gd name="connsiteY3" fmla="*/ 923493 h 1429613"/>
                <a:gd name="connsiteX4" fmla="*/ 453997 w 507200"/>
                <a:gd name="connsiteY4" fmla="*/ 967840 h 1429613"/>
                <a:gd name="connsiteX5" fmla="*/ 415869 w 507200"/>
                <a:gd name="connsiteY5" fmla="*/ 921719 h 1429613"/>
                <a:gd name="connsiteX6" fmla="*/ 415869 w 507200"/>
                <a:gd name="connsiteY6" fmla="*/ 629918 h 1429613"/>
                <a:gd name="connsiteX7" fmla="*/ 393701 w 507200"/>
                <a:gd name="connsiteY7" fmla="*/ 629918 h 1429613"/>
                <a:gd name="connsiteX8" fmla="*/ 393701 w 507200"/>
                <a:gd name="connsiteY8" fmla="*/ 911963 h 1429613"/>
                <a:gd name="connsiteX9" fmla="*/ 393701 w 507200"/>
                <a:gd name="connsiteY9" fmla="*/ 1383812 h 1429613"/>
                <a:gd name="connsiteX10" fmla="*/ 341385 w 507200"/>
                <a:gd name="connsiteY10" fmla="*/ 1429046 h 1429613"/>
                <a:gd name="connsiteX11" fmla="*/ 303256 w 507200"/>
                <a:gd name="connsiteY11" fmla="*/ 1381151 h 1429613"/>
                <a:gd name="connsiteX12" fmla="*/ 303256 w 507200"/>
                <a:gd name="connsiteY12" fmla="*/ 989126 h 1429613"/>
                <a:gd name="connsiteX13" fmla="*/ 252713 w 507200"/>
                <a:gd name="connsiteY13" fmla="*/ 939458 h 1429613"/>
                <a:gd name="connsiteX14" fmla="*/ 203057 w 507200"/>
                <a:gd name="connsiteY14" fmla="*/ 989126 h 1429613"/>
                <a:gd name="connsiteX15" fmla="*/ 203057 w 507200"/>
                <a:gd name="connsiteY15" fmla="*/ 1383812 h 1429613"/>
                <a:gd name="connsiteX16" fmla="*/ 149855 w 507200"/>
                <a:gd name="connsiteY16" fmla="*/ 1429046 h 1429613"/>
                <a:gd name="connsiteX17" fmla="*/ 112613 w 507200"/>
                <a:gd name="connsiteY17" fmla="*/ 1381151 h 1429613"/>
                <a:gd name="connsiteX18" fmla="*/ 112613 w 507200"/>
                <a:gd name="connsiteY18" fmla="*/ 911963 h 1429613"/>
                <a:gd name="connsiteX19" fmla="*/ 112613 w 507200"/>
                <a:gd name="connsiteY19" fmla="*/ 629918 h 1429613"/>
                <a:gd name="connsiteX20" fmla="*/ 90445 w 507200"/>
                <a:gd name="connsiteY20" fmla="*/ 629918 h 1429613"/>
                <a:gd name="connsiteX21" fmla="*/ 90445 w 507200"/>
                <a:gd name="connsiteY21" fmla="*/ 923493 h 1429613"/>
                <a:gd name="connsiteX22" fmla="*/ 37242 w 507200"/>
                <a:gd name="connsiteY22" fmla="*/ 967840 h 1429613"/>
                <a:gd name="connsiteX23" fmla="*/ 0 w 507200"/>
                <a:gd name="connsiteY23" fmla="*/ 921719 h 1429613"/>
                <a:gd name="connsiteX24" fmla="*/ 0 w 507200"/>
                <a:gd name="connsiteY24" fmla="*/ 597101 h 1429613"/>
                <a:gd name="connsiteX25" fmla="*/ 228772 w 507200"/>
                <a:gd name="connsiteY25" fmla="*/ 367385 h 1429613"/>
                <a:gd name="connsiteX26" fmla="*/ 252717 w 507200"/>
                <a:gd name="connsiteY26" fmla="*/ 0 h 1429613"/>
                <a:gd name="connsiteX27" fmla="*/ 405585 w 507200"/>
                <a:gd name="connsiteY27" fmla="*/ 151985 h 1429613"/>
                <a:gd name="connsiteX28" fmla="*/ 252717 w 507200"/>
                <a:gd name="connsiteY28" fmla="*/ 303969 h 1429613"/>
                <a:gd name="connsiteX29" fmla="*/ 101616 w 507200"/>
                <a:gd name="connsiteY29" fmla="*/ 151985 h 1429613"/>
                <a:gd name="connsiteX30" fmla="*/ 252717 w 507200"/>
                <a:gd name="connsiteY30" fmla="*/ 0 h 1429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07200" h="1429613">
                  <a:moveTo>
                    <a:pt x="228772" y="367385"/>
                  </a:moveTo>
                  <a:lnTo>
                    <a:pt x="277541" y="367385"/>
                  </a:lnTo>
                  <a:cubicBezTo>
                    <a:pt x="404341" y="367385"/>
                    <a:pt x="507200" y="470270"/>
                    <a:pt x="507200" y="597101"/>
                  </a:cubicBezTo>
                  <a:lnTo>
                    <a:pt x="507200" y="923493"/>
                  </a:lnTo>
                  <a:cubicBezTo>
                    <a:pt x="507200" y="950988"/>
                    <a:pt x="482372" y="973161"/>
                    <a:pt x="453997" y="967840"/>
                  </a:cubicBezTo>
                  <a:cubicBezTo>
                    <a:pt x="431830" y="964292"/>
                    <a:pt x="415869" y="943892"/>
                    <a:pt x="415869" y="921719"/>
                  </a:cubicBezTo>
                  <a:lnTo>
                    <a:pt x="415869" y="629918"/>
                  </a:lnTo>
                  <a:lnTo>
                    <a:pt x="393701" y="629918"/>
                  </a:lnTo>
                  <a:lnTo>
                    <a:pt x="393701" y="911963"/>
                  </a:lnTo>
                  <a:lnTo>
                    <a:pt x="393701" y="1383812"/>
                  </a:lnTo>
                  <a:cubicBezTo>
                    <a:pt x="393701" y="1411307"/>
                    <a:pt x="368873" y="1433480"/>
                    <a:pt x="341385" y="1429046"/>
                  </a:cubicBezTo>
                  <a:cubicBezTo>
                    <a:pt x="319217" y="1425498"/>
                    <a:pt x="303256" y="1404211"/>
                    <a:pt x="303256" y="1381151"/>
                  </a:cubicBezTo>
                  <a:lnTo>
                    <a:pt x="303256" y="989126"/>
                  </a:lnTo>
                  <a:cubicBezTo>
                    <a:pt x="303256" y="961631"/>
                    <a:pt x="281088" y="939458"/>
                    <a:pt x="252713" y="939458"/>
                  </a:cubicBezTo>
                  <a:cubicBezTo>
                    <a:pt x="225225" y="939458"/>
                    <a:pt x="203057" y="961631"/>
                    <a:pt x="203057" y="989126"/>
                  </a:cubicBezTo>
                  <a:lnTo>
                    <a:pt x="203057" y="1383812"/>
                  </a:lnTo>
                  <a:cubicBezTo>
                    <a:pt x="203057" y="1411307"/>
                    <a:pt x="179116" y="1433480"/>
                    <a:pt x="149855" y="1429046"/>
                  </a:cubicBezTo>
                  <a:cubicBezTo>
                    <a:pt x="128573" y="1425498"/>
                    <a:pt x="112613" y="1404211"/>
                    <a:pt x="112613" y="1381151"/>
                  </a:cubicBezTo>
                  <a:lnTo>
                    <a:pt x="112613" y="911963"/>
                  </a:lnTo>
                  <a:lnTo>
                    <a:pt x="112613" y="629918"/>
                  </a:lnTo>
                  <a:lnTo>
                    <a:pt x="90445" y="629918"/>
                  </a:lnTo>
                  <a:lnTo>
                    <a:pt x="90445" y="923493"/>
                  </a:lnTo>
                  <a:cubicBezTo>
                    <a:pt x="90445" y="950988"/>
                    <a:pt x="65617" y="973161"/>
                    <a:pt x="37242" y="967840"/>
                  </a:cubicBezTo>
                  <a:cubicBezTo>
                    <a:pt x="15074" y="964292"/>
                    <a:pt x="0" y="943892"/>
                    <a:pt x="0" y="921719"/>
                  </a:cubicBezTo>
                  <a:lnTo>
                    <a:pt x="0" y="597101"/>
                  </a:lnTo>
                  <a:cubicBezTo>
                    <a:pt x="0" y="470270"/>
                    <a:pt x="101972" y="367385"/>
                    <a:pt x="228772" y="367385"/>
                  </a:cubicBezTo>
                  <a:close/>
                  <a:moveTo>
                    <a:pt x="252717" y="0"/>
                  </a:moveTo>
                  <a:cubicBezTo>
                    <a:pt x="337546" y="0"/>
                    <a:pt x="405585" y="68040"/>
                    <a:pt x="405585" y="151985"/>
                  </a:cubicBezTo>
                  <a:cubicBezTo>
                    <a:pt x="405585" y="235930"/>
                    <a:pt x="337546" y="303969"/>
                    <a:pt x="252717" y="303969"/>
                  </a:cubicBezTo>
                  <a:cubicBezTo>
                    <a:pt x="169656" y="303969"/>
                    <a:pt x="101616" y="235930"/>
                    <a:pt x="101616" y="151985"/>
                  </a:cubicBezTo>
                  <a:cubicBezTo>
                    <a:pt x="101616" y="68040"/>
                    <a:pt x="169656" y="0"/>
                    <a:pt x="252717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AAAAAA"/>
                </a:solidFill>
                <a:effectLst/>
                <a:uLnTx/>
                <a:uFillTx/>
                <a:latin typeface="Open Sans Light" panose="020B0306030504020204" pitchFamily="34" charset="0"/>
                <a:ea typeface="DejaVu Sans"/>
                <a:cs typeface="DejaVu Sans"/>
              </a:endParaRPr>
            </a:p>
          </p:txBody>
        </p:sp>
        <p:sp>
          <p:nvSpPr>
            <p:cNvPr id="51" name="Freeform 54">
              <a:extLst>
                <a:ext uri="{FF2B5EF4-FFF2-40B4-BE49-F238E27FC236}">
                  <a16:creationId xmlns:a16="http://schemas.microsoft.com/office/drawing/2014/main" id="{10E33E61-6478-A6A7-9ED9-8EADDEFE25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70751" y="2781300"/>
              <a:ext cx="618250" cy="1742623"/>
            </a:xfrm>
            <a:custGeom>
              <a:avLst/>
              <a:gdLst>
                <a:gd name="connsiteX0" fmla="*/ 228772 w 507200"/>
                <a:gd name="connsiteY0" fmla="*/ 367385 h 1429613"/>
                <a:gd name="connsiteX1" fmla="*/ 278428 w 507200"/>
                <a:gd name="connsiteY1" fmla="*/ 367385 h 1429613"/>
                <a:gd name="connsiteX2" fmla="*/ 507200 w 507200"/>
                <a:gd name="connsiteY2" fmla="*/ 597101 h 1429613"/>
                <a:gd name="connsiteX3" fmla="*/ 507200 w 507200"/>
                <a:gd name="connsiteY3" fmla="*/ 923493 h 1429613"/>
                <a:gd name="connsiteX4" fmla="*/ 453997 w 507200"/>
                <a:gd name="connsiteY4" fmla="*/ 967840 h 1429613"/>
                <a:gd name="connsiteX5" fmla="*/ 416755 w 507200"/>
                <a:gd name="connsiteY5" fmla="*/ 921719 h 1429613"/>
                <a:gd name="connsiteX6" fmla="*/ 416755 w 507200"/>
                <a:gd name="connsiteY6" fmla="*/ 629918 h 1429613"/>
                <a:gd name="connsiteX7" fmla="*/ 394588 w 507200"/>
                <a:gd name="connsiteY7" fmla="*/ 629918 h 1429613"/>
                <a:gd name="connsiteX8" fmla="*/ 394588 w 507200"/>
                <a:gd name="connsiteY8" fmla="*/ 911963 h 1429613"/>
                <a:gd name="connsiteX9" fmla="*/ 394588 w 507200"/>
                <a:gd name="connsiteY9" fmla="*/ 1383812 h 1429613"/>
                <a:gd name="connsiteX10" fmla="*/ 341385 w 507200"/>
                <a:gd name="connsiteY10" fmla="*/ 1429046 h 1429613"/>
                <a:gd name="connsiteX11" fmla="*/ 304143 w 507200"/>
                <a:gd name="connsiteY11" fmla="*/ 1381151 h 1429613"/>
                <a:gd name="connsiteX12" fmla="*/ 304143 w 507200"/>
                <a:gd name="connsiteY12" fmla="*/ 989126 h 1429613"/>
                <a:gd name="connsiteX13" fmla="*/ 253600 w 507200"/>
                <a:gd name="connsiteY13" fmla="*/ 939458 h 1429613"/>
                <a:gd name="connsiteX14" fmla="*/ 203057 w 507200"/>
                <a:gd name="connsiteY14" fmla="*/ 989126 h 1429613"/>
                <a:gd name="connsiteX15" fmla="*/ 203057 w 507200"/>
                <a:gd name="connsiteY15" fmla="*/ 1383812 h 1429613"/>
                <a:gd name="connsiteX16" fmla="*/ 150741 w 507200"/>
                <a:gd name="connsiteY16" fmla="*/ 1429046 h 1429613"/>
                <a:gd name="connsiteX17" fmla="*/ 112613 w 507200"/>
                <a:gd name="connsiteY17" fmla="*/ 1381151 h 1429613"/>
                <a:gd name="connsiteX18" fmla="*/ 112613 w 507200"/>
                <a:gd name="connsiteY18" fmla="*/ 911963 h 1429613"/>
                <a:gd name="connsiteX19" fmla="*/ 112613 w 507200"/>
                <a:gd name="connsiteY19" fmla="*/ 629918 h 1429613"/>
                <a:gd name="connsiteX20" fmla="*/ 90445 w 507200"/>
                <a:gd name="connsiteY20" fmla="*/ 629918 h 1429613"/>
                <a:gd name="connsiteX21" fmla="*/ 90445 w 507200"/>
                <a:gd name="connsiteY21" fmla="*/ 923493 h 1429613"/>
                <a:gd name="connsiteX22" fmla="*/ 38129 w 507200"/>
                <a:gd name="connsiteY22" fmla="*/ 967840 h 1429613"/>
                <a:gd name="connsiteX23" fmla="*/ 0 w 507200"/>
                <a:gd name="connsiteY23" fmla="*/ 921719 h 1429613"/>
                <a:gd name="connsiteX24" fmla="*/ 0 w 507200"/>
                <a:gd name="connsiteY24" fmla="*/ 597101 h 1429613"/>
                <a:gd name="connsiteX25" fmla="*/ 228772 w 507200"/>
                <a:gd name="connsiteY25" fmla="*/ 367385 h 1429613"/>
                <a:gd name="connsiteX26" fmla="*/ 253602 w 507200"/>
                <a:gd name="connsiteY26" fmla="*/ 0 h 1429613"/>
                <a:gd name="connsiteX27" fmla="*/ 405586 w 507200"/>
                <a:gd name="connsiteY27" fmla="*/ 151985 h 1429613"/>
                <a:gd name="connsiteX28" fmla="*/ 253602 w 507200"/>
                <a:gd name="connsiteY28" fmla="*/ 303969 h 1429613"/>
                <a:gd name="connsiteX29" fmla="*/ 101617 w 507200"/>
                <a:gd name="connsiteY29" fmla="*/ 151985 h 1429613"/>
                <a:gd name="connsiteX30" fmla="*/ 253602 w 507200"/>
                <a:gd name="connsiteY30" fmla="*/ 0 h 1429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07200" h="1429613">
                  <a:moveTo>
                    <a:pt x="228772" y="367385"/>
                  </a:moveTo>
                  <a:lnTo>
                    <a:pt x="278428" y="367385"/>
                  </a:lnTo>
                  <a:cubicBezTo>
                    <a:pt x="404341" y="367385"/>
                    <a:pt x="507200" y="470270"/>
                    <a:pt x="507200" y="597101"/>
                  </a:cubicBezTo>
                  <a:lnTo>
                    <a:pt x="507200" y="923493"/>
                  </a:lnTo>
                  <a:cubicBezTo>
                    <a:pt x="507200" y="950988"/>
                    <a:pt x="482372" y="973161"/>
                    <a:pt x="453997" y="967840"/>
                  </a:cubicBezTo>
                  <a:cubicBezTo>
                    <a:pt x="431830" y="964292"/>
                    <a:pt x="416755" y="943892"/>
                    <a:pt x="416755" y="921719"/>
                  </a:cubicBezTo>
                  <a:lnTo>
                    <a:pt x="416755" y="629918"/>
                  </a:lnTo>
                  <a:lnTo>
                    <a:pt x="394588" y="629918"/>
                  </a:lnTo>
                  <a:lnTo>
                    <a:pt x="394588" y="911963"/>
                  </a:lnTo>
                  <a:lnTo>
                    <a:pt x="394588" y="1383812"/>
                  </a:lnTo>
                  <a:cubicBezTo>
                    <a:pt x="394588" y="1411307"/>
                    <a:pt x="369760" y="1433480"/>
                    <a:pt x="341385" y="1429046"/>
                  </a:cubicBezTo>
                  <a:cubicBezTo>
                    <a:pt x="319217" y="1425498"/>
                    <a:pt x="304143" y="1404211"/>
                    <a:pt x="304143" y="1381151"/>
                  </a:cubicBezTo>
                  <a:lnTo>
                    <a:pt x="304143" y="989126"/>
                  </a:lnTo>
                  <a:cubicBezTo>
                    <a:pt x="304143" y="961631"/>
                    <a:pt x="281088" y="939458"/>
                    <a:pt x="253600" y="939458"/>
                  </a:cubicBezTo>
                  <a:cubicBezTo>
                    <a:pt x="226112" y="939458"/>
                    <a:pt x="203057" y="961631"/>
                    <a:pt x="203057" y="989126"/>
                  </a:cubicBezTo>
                  <a:lnTo>
                    <a:pt x="203057" y="1383812"/>
                  </a:lnTo>
                  <a:cubicBezTo>
                    <a:pt x="203057" y="1411307"/>
                    <a:pt x="179116" y="1433480"/>
                    <a:pt x="150741" y="1429046"/>
                  </a:cubicBezTo>
                  <a:cubicBezTo>
                    <a:pt x="128573" y="1425498"/>
                    <a:pt x="112613" y="1404211"/>
                    <a:pt x="112613" y="1381151"/>
                  </a:cubicBezTo>
                  <a:lnTo>
                    <a:pt x="112613" y="911963"/>
                  </a:lnTo>
                  <a:lnTo>
                    <a:pt x="112613" y="629918"/>
                  </a:lnTo>
                  <a:lnTo>
                    <a:pt x="90445" y="629918"/>
                  </a:lnTo>
                  <a:lnTo>
                    <a:pt x="90445" y="923493"/>
                  </a:lnTo>
                  <a:cubicBezTo>
                    <a:pt x="90445" y="950988"/>
                    <a:pt x="65617" y="973161"/>
                    <a:pt x="38129" y="967840"/>
                  </a:cubicBezTo>
                  <a:cubicBezTo>
                    <a:pt x="15074" y="964292"/>
                    <a:pt x="0" y="943892"/>
                    <a:pt x="0" y="921719"/>
                  </a:cubicBezTo>
                  <a:lnTo>
                    <a:pt x="0" y="597101"/>
                  </a:lnTo>
                  <a:cubicBezTo>
                    <a:pt x="0" y="470270"/>
                    <a:pt x="101972" y="367385"/>
                    <a:pt x="228772" y="367385"/>
                  </a:cubicBezTo>
                  <a:close/>
                  <a:moveTo>
                    <a:pt x="253602" y="0"/>
                  </a:moveTo>
                  <a:cubicBezTo>
                    <a:pt x="337547" y="0"/>
                    <a:pt x="405586" y="68040"/>
                    <a:pt x="405586" y="151985"/>
                  </a:cubicBezTo>
                  <a:cubicBezTo>
                    <a:pt x="405586" y="235930"/>
                    <a:pt x="337547" y="303969"/>
                    <a:pt x="253602" y="303969"/>
                  </a:cubicBezTo>
                  <a:cubicBezTo>
                    <a:pt x="169657" y="303969"/>
                    <a:pt x="101617" y="235930"/>
                    <a:pt x="101617" y="151985"/>
                  </a:cubicBezTo>
                  <a:cubicBezTo>
                    <a:pt x="101617" y="68040"/>
                    <a:pt x="169657" y="0"/>
                    <a:pt x="253602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AAAAAA"/>
                </a:solidFill>
                <a:effectLst/>
                <a:uLnTx/>
                <a:uFillTx/>
                <a:latin typeface="Open Sans Light" panose="020B0306030504020204" pitchFamily="34" charset="0"/>
                <a:ea typeface="DejaVu Sans"/>
                <a:cs typeface="DejaVu Sans"/>
              </a:endParaRPr>
            </a:p>
          </p:txBody>
        </p:sp>
        <p:sp>
          <p:nvSpPr>
            <p:cNvPr id="52" name="Freeform 68">
              <a:extLst>
                <a:ext uri="{FF2B5EF4-FFF2-40B4-BE49-F238E27FC236}">
                  <a16:creationId xmlns:a16="http://schemas.microsoft.com/office/drawing/2014/main" id="{167847FB-6516-6104-206C-BFDA279BA9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20245" y="2781300"/>
              <a:ext cx="618250" cy="1742623"/>
            </a:xfrm>
            <a:custGeom>
              <a:avLst/>
              <a:gdLst>
                <a:gd name="connsiteX0" fmla="*/ 228772 w 507200"/>
                <a:gd name="connsiteY0" fmla="*/ 367385 h 1429613"/>
                <a:gd name="connsiteX1" fmla="*/ 278428 w 507200"/>
                <a:gd name="connsiteY1" fmla="*/ 367385 h 1429613"/>
                <a:gd name="connsiteX2" fmla="*/ 507200 w 507200"/>
                <a:gd name="connsiteY2" fmla="*/ 597101 h 1429613"/>
                <a:gd name="connsiteX3" fmla="*/ 507200 w 507200"/>
                <a:gd name="connsiteY3" fmla="*/ 923493 h 1429613"/>
                <a:gd name="connsiteX4" fmla="*/ 453997 w 507200"/>
                <a:gd name="connsiteY4" fmla="*/ 967840 h 1429613"/>
                <a:gd name="connsiteX5" fmla="*/ 416755 w 507200"/>
                <a:gd name="connsiteY5" fmla="*/ 921719 h 1429613"/>
                <a:gd name="connsiteX6" fmla="*/ 416755 w 507200"/>
                <a:gd name="connsiteY6" fmla="*/ 629918 h 1429613"/>
                <a:gd name="connsiteX7" fmla="*/ 394588 w 507200"/>
                <a:gd name="connsiteY7" fmla="*/ 629918 h 1429613"/>
                <a:gd name="connsiteX8" fmla="*/ 394588 w 507200"/>
                <a:gd name="connsiteY8" fmla="*/ 911963 h 1429613"/>
                <a:gd name="connsiteX9" fmla="*/ 394588 w 507200"/>
                <a:gd name="connsiteY9" fmla="*/ 1383812 h 1429613"/>
                <a:gd name="connsiteX10" fmla="*/ 341385 w 507200"/>
                <a:gd name="connsiteY10" fmla="*/ 1429046 h 1429613"/>
                <a:gd name="connsiteX11" fmla="*/ 303256 w 507200"/>
                <a:gd name="connsiteY11" fmla="*/ 1381151 h 1429613"/>
                <a:gd name="connsiteX12" fmla="*/ 303256 w 507200"/>
                <a:gd name="connsiteY12" fmla="*/ 989126 h 1429613"/>
                <a:gd name="connsiteX13" fmla="*/ 253600 w 507200"/>
                <a:gd name="connsiteY13" fmla="*/ 939458 h 1429613"/>
                <a:gd name="connsiteX14" fmla="*/ 203057 w 507200"/>
                <a:gd name="connsiteY14" fmla="*/ 989126 h 1429613"/>
                <a:gd name="connsiteX15" fmla="*/ 203057 w 507200"/>
                <a:gd name="connsiteY15" fmla="*/ 1383812 h 1429613"/>
                <a:gd name="connsiteX16" fmla="*/ 150741 w 507200"/>
                <a:gd name="connsiteY16" fmla="*/ 1429046 h 1429613"/>
                <a:gd name="connsiteX17" fmla="*/ 112613 w 507200"/>
                <a:gd name="connsiteY17" fmla="*/ 1381151 h 1429613"/>
                <a:gd name="connsiteX18" fmla="*/ 112613 w 507200"/>
                <a:gd name="connsiteY18" fmla="*/ 911963 h 1429613"/>
                <a:gd name="connsiteX19" fmla="*/ 112613 w 507200"/>
                <a:gd name="connsiteY19" fmla="*/ 629918 h 1429613"/>
                <a:gd name="connsiteX20" fmla="*/ 90445 w 507200"/>
                <a:gd name="connsiteY20" fmla="*/ 629918 h 1429613"/>
                <a:gd name="connsiteX21" fmla="*/ 90445 w 507200"/>
                <a:gd name="connsiteY21" fmla="*/ 923493 h 1429613"/>
                <a:gd name="connsiteX22" fmla="*/ 37242 w 507200"/>
                <a:gd name="connsiteY22" fmla="*/ 967840 h 1429613"/>
                <a:gd name="connsiteX23" fmla="*/ 0 w 507200"/>
                <a:gd name="connsiteY23" fmla="*/ 921719 h 1429613"/>
                <a:gd name="connsiteX24" fmla="*/ 0 w 507200"/>
                <a:gd name="connsiteY24" fmla="*/ 597101 h 1429613"/>
                <a:gd name="connsiteX25" fmla="*/ 228772 w 507200"/>
                <a:gd name="connsiteY25" fmla="*/ 367385 h 1429613"/>
                <a:gd name="connsiteX26" fmla="*/ 253603 w 507200"/>
                <a:gd name="connsiteY26" fmla="*/ 0 h 1429613"/>
                <a:gd name="connsiteX27" fmla="*/ 405587 w 507200"/>
                <a:gd name="connsiteY27" fmla="*/ 151985 h 1429613"/>
                <a:gd name="connsiteX28" fmla="*/ 253603 w 507200"/>
                <a:gd name="connsiteY28" fmla="*/ 303969 h 1429613"/>
                <a:gd name="connsiteX29" fmla="*/ 101618 w 507200"/>
                <a:gd name="connsiteY29" fmla="*/ 151985 h 1429613"/>
                <a:gd name="connsiteX30" fmla="*/ 253603 w 507200"/>
                <a:gd name="connsiteY30" fmla="*/ 0 h 1429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07200" h="1429613">
                  <a:moveTo>
                    <a:pt x="228772" y="367385"/>
                  </a:moveTo>
                  <a:lnTo>
                    <a:pt x="278428" y="367385"/>
                  </a:lnTo>
                  <a:cubicBezTo>
                    <a:pt x="404341" y="367385"/>
                    <a:pt x="507200" y="470270"/>
                    <a:pt x="507200" y="597101"/>
                  </a:cubicBezTo>
                  <a:lnTo>
                    <a:pt x="507200" y="923493"/>
                  </a:lnTo>
                  <a:cubicBezTo>
                    <a:pt x="507200" y="950988"/>
                    <a:pt x="482372" y="973161"/>
                    <a:pt x="453997" y="967840"/>
                  </a:cubicBezTo>
                  <a:cubicBezTo>
                    <a:pt x="431830" y="964292"/>
                    <a:pt x="416755" y="943892"/>
                    <a:pt x="416755" y="921719"/>
                  </a:cubicBezTo>
                  <a:lnTo>
                    <a:pt x="416755" y="629918"/>
                  </a:lnTo>
                  <a:lnTo>
                    <a:pt x="394588" y="629918"/>
                  </a:lnTo>
                  <a:lnTo>
                    <a:pt x="394588" y="911963"/>
                  </a:lnTo>
                  <a:lnTo>
                    <a:pt x="394588" y="1383812"/>
                  </a:lnTo>
                  <a:cubicBezTo>
                    <a:pt x="394588" y="1411307"/>
                    <a:pt x="369760" y="1433480"/>
                    <a:pt x="341385" y="1429046"/>
                  </a:cubicBezTo>
                  <a:cubicBezTo>
                    <a:pt x="318330" y="1425498"/>
                    <a:pt x="303256" y="1404211"/>
                    <a:pt x="303256" y="1381151"/>
                  </a:cubicBezTo>
                  <a:lnTo>
                    <a:pt x="303256" y="989126"/>
                  </a:lnTo>
                  <a:cubicBezTo>
                    <a:pt x="303256" y="961631"/>
                    <a:pt x="281088" y="939458"/>
                    <a:pt x="253600" y="939458"/>
                  </a:cubicBezTo>
                  <a:cubicBezTo>
                    <a:pt x="225225" y="939458"/>
                    <a:pt x="203057" y="961631"/>
                    <a:pt x="203057" y="989126"/>
                  </a:cubicBezTo>
                  <a:lnTo>
                    <a:pt x="203057" y="1383812"/>
                  </a:lnTo>
                  <a:cubicBezTo>
                    <a:pt x="203057" y="1411307"/>
                    <a:pt x="178229" y="1433480"/>
                    <a:pt x="150741" y="1429046"/>
                  </a:cubicBezTo>
                  <a:cubicBezTo>
                    <a:pt x="128573" y="1425498"/>
                    <a:pt x="112613" y="1404211"/>
                    <a:pt x="112613" y="1381151"/>
                  </a:cubicBezTo>
                  <a:lnTo>
                    <a:pt x="112613" y="911963"/>
                  </a:lnTo>
                  <a:lnTo>
                    <a:pt x="112613" y="629918"/>
                  </a:lnTo>
                  <a:lnTo>
                    <a:pt x="90445" y="629918"/>
                  </a:lnTo>
                  <a:lnTo>
                    <a:pt x="90445" y="923493"/>
                  </a:lnTo>
                  <a:cubicBezTo>
                    <a:pt x="90445" y="950988"/>
                    <a:pt x="65617" y="973161"/>
                    <a:pt x="37242" y="967840"/>
                  </a:cubicBezTo>
                  <a:cubicBezTo>
                    <a:pt x="15074" y="964292"/>
                    <a:pt x="0" y="943892"/>
                    <a:pt x="0" y="921719"/>
                  </a:cubicBezTo>
                  <a:lnTo>
                    <a:pt x="0" y="597101"/>
                  </a:lnTo>
                  <a:cubicBezTo>
                    <a:pt x="0" y="470270"/>
                    <a:pt x="102859" y="367385"/>
                    <a:pt x="228772" y="367385"/>
                  </a:cubicBezTo>
                  <a:close/>
                  <a:moveTo>
                    <a:pt x="253603" y="0"/>
                  </a:moveTo>
                  <a:cubicBezTo>
                    <a:pt x="337548" y="0"/>
                    <a:pt x="405587" y="68040"/>
                    <a:pt x="405587" y="151985"/>
                  </a:cubicBezTo>
                  <a:cubicBezTo>
                    <a:pt x="405587" y="235930"/>
                    <a:pt x="337548" y="303969"/>
                    <a:pt x="253603" y="303969"/>
                  </a:cubicBezTo>
                  <a:cubicBezTo>
                    <a:pt x="169658" y="303969"/>
                    <a:pt x="101618" y="235930"/>
                    <a:pt x="101618" y="151985"/>
                  </a:cubicBezTo>
                  <a:cubicBezTo>
                    <a:pt x="101618" y="68040"/>
                    <a:pt x="169658" y="0"/>
                    <a:pt x="253603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AAAAAA"/>
                </a:solidFill>
                <a:effectLst/>
                <a:uLnTx/>
                <a:uFillTx/>
                <a:latin typeface="Open Sans Light" panose="020B0306030504020204" pitchFamily="34" charset="0"/>
                <a:ea typeface="DejaVu Sans"/>
                <a:cs typeface="DejaVu Sans"/>
              </a:endParaRPr>
            </a:p>
          </p:txBody>
        </p:sp>
        <p:sp>
          <p:nvSpPr>
            <p:cNvPr id="53" name="Freeform 69">
              <a:extLst>
                <a:ext uri="{FF2B5EF4-FFF2-40B4-BE49-F238E27FC236}">
                  <a16:creationId xmlns:a16="http://schemas.microsoft.com/office/drawing/2014/main" id="{C8BF373B-1E03-D2E4-77CD-8B6B470400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6558" y="2781300"/>
              <a:ext cx="618250" cy="1742623"/>
            </a:xfrm>
            <a:custGeom>
              <a:avLst/>
              <a:gdLst>
                <a:gd name="connsiteX0" fmla="*/ 229659 w 507200"/>
                <a:gd name="connsiteY0" fmla="*/ 367385 h 1429613"/>
                <a:gd name="connsiteX1" fmla="*/ 278428 w 507200"/>
                <a:gd name="connsiteY1" fmla="*/ 367385 h 1429613"/>
                <a:gd name="connsiteX2" fmla="*/ 507200 w 507200"/>
                <a:gd name="connsiteY2" fmla="*/ 597101 h 1429613"/>
                <a:gd name="connsiteX3" fmla="*/ 507200 w 507200"/>
                <a:gd name="connsiteY3" fmla="*/ 923493 h 1429613"/>
                <a:gd name="connsiteX4" fmla="*/ 453997 w 507200"/>
                <a:gd name="connsiteY4" fmla="*/ 967840 h 1429613"/>
                <a:gd name="connsiteX5" fmla="*/ 416755 w 507200"/>
                <a:gd name="connsiteY5" fmla="*/ 921719 h 1429613"/>
                <a:gd name="connsiteX6" fmla="*/ 416755 w 507200"/>
                <a:gd name="connsiteY6" fmla="*/ 629918 h 1429613"/>
                <a:gd name="connsiteX7" fmla="*/ 394588 w 507200"/>
                <a:gd name="connsiteY7" fmla="*/ 629918 h 1429613"/>
                <a:gd name="connsiteX8" fmla="*/ 394588 w 507200"/>
                <a:gd name="connsiteY8" fmla="*/ 911963 h 1429613"/>
                <a:gd name="connsiteX9" fmla="*/ 394588 w 507200"/>
                <a:gd name="connsiteY9" fmla="*/ 1383812 h 1429613"/>
                <a:gd name="connsiteX10" fmla="*/ 341385 w 507200"/>
                <a:gd name="connsiteY10" fmla="*/ 1429046 h 1429613"/>
                <a:gd name="connsiteX11" fmla="*/ 304143 w 507200"/>
                <a:gd name="connsiteY11" fmla="*/ 1381151 h 1429613"/>
                <a:gd name="connsiteX12" fmla="*/ 304143 w 507200"/>
                <a:gd name="connsiteY12" fmla="*/ 989126 h 1429613"/>
                <a:gd name="connsiteX13" fmla="*/ 253600 w 507200"/>
                <a:gd name="connsiteY13" fmla="*/ 939458 h 1429613"/>
                <a:gd name="connsiteX14" fmla="*/ 203944 w 507200"/>
                <a:gd name="connsiteY14" fmla="*/ 989126 h 1429613"/>
                <a:gd name="connsiteX15" fmla="*/ 203944 w 507200"/>
                <a:gd name="connsiteY15" fmla="*/ 1383812 h 1429613"/>
                <a:gd name="connsiteX16" fmla="*/ 150741 w 507200"/>
                <a:gd name="connsiteY16" fmla="*/ 1429046 h 1429613"/>
                <a:gd name="connsiteX17" fmla="*/ 113499 w 507200"/>
                <a:gd name="connsiteY17" fmla="*/ 1381151 h 1429613"/>
                <a:gd name="connsiteX18" fmla="*/ 113499 w 507200"/>
                <a:gd name="connsiteY18" fmla="*/ 911963 h 1429613"/>
                <a:gd name="connsiteX19" fmla="*/ 113499 w 507200"/>
                <a:gd name="connsiteY19" fmla="*/ 629918 h 1429613"/>
                <a:gd name="connsiteX20" fmla="*/ 90445 w 507200"/>
                <a:gd name="connsiteY20" fmla="*/ 629918 h 1429613"/>
                <a:gd name="connsiteX21" fmla="*/ 90445 w 507200"/>
                <a:gd name="connsiteY21" fmla="*/ 923493 h 1429613"/>
                <a:gd name="connsiteX22" fmla="*/ 37242 w 507200"/>
                <a:gd name="connsiteY22" fmla="*/ 967840 h 1429613"/>
                <a:gd name="connsiteX23" fmla="*/ 0 w 507200"/>
                <a:gd name="connsiteY23" fmla="*/ 921719 h 1429613"/>
                <a:gd name="connsiteX24" fmla="*/ 0 w 507200"/>
                <a:gd name="connsiteY24" fmla="*/ 597101 h 1429613"/>
                <a:gd name="connsiteX25" fmla="*/ 229659 w 507200"/>
                <a:gd name="connsiteY25" fmla="*/ 367385 h 1429613"/>
                <a:gd name="connsiteX26" fmla="*/ 253601 w 507200"/>
                <a:gd name="connsiteY26" fmla="*/ 0 h 1429613"/>
                <a:gd name="connsiteX27" fmla="*/ 405585 w 507200"/>
                <a:gd name="connsiteY27" fmla="*/ 151985 h 1429613"/>
                <a:gd name="connsiteX28" fmla="*/ 253601 w 507200"/>
                <a:gd name="connsiteY28" fmla="*/ 303969 h 1429613"/>
                <a:gd name="connsiteX29" fmla="*/ 101616 w 507200"/>
                <a:gd name="connsiteY29" fmla="*/ 151985 h 1429613"/>
                <a:gd name="connsiteX30" fmla="*/ 253601 w 507200"/>
                <a:gd name="connsiteY30" fmla="*/ 0 h 1429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07200" h="1429613">
                  <a:moveTo>
                    <a:pt x="229659" y="367385"/>
                  </a:moveTo>
                  <a:lnTo>
                    <a:pt x="278428" y="367385"/>
                  </a:lnTo>
                  <a:cubicBezTo>
                    <a:pt x="404341" y="367385"/>
                    <a:pt x="507200" y="470270"/>
                    <a:pt x="507200" y="597101"/>
                  </a:cubicBezTo>
                  <a:lnTo>
                    <a:pt x="507200" y="923493"/>
                  </a:lnTo>
                  <a:cubicBezTo>
                    <a:pt x="507200" y="950988"/>
                    <a:pt x="483259" y="973161"/>
                    <a:pt x="453997" y="967840"/>
                  </a:cubicBezTo>
                  <a:cubicBezTo>
                    <a:pt x="431830" y="964292"/>
                    <a:pt x="416755" y="943892"/>
                    <a:pt x="416755" y="921719"/>
                  </a:cubicBezTo>
                  <a:lnTo>
                    <a:pt x="416755" y="629918"/>
                  </a:lnTo>
                  <a:lnTo>
                    <a:pt x="394588" y="629918"/>
                  </a:lnTo>
                  <a:lnTo>
                    <a:pt x="394588" y="911963"/>
                  </a:lnTo>
                  <a:lnTo>
                    <a:pt x="394588" y="1383812"/>
                  </a:lnTo>
                  <a:cubicBezTo>
                    <a:pt x="394588" y="1411307"/>
                    <a:pt x="369760" y="1433480"/>
                    <a:pt x="341385" y="1429046"/>
                  </a:cubicBezTo>
                  <a:cubicBezTo>
                    <a:pt x="319217" y="1425498"/>
                    <a:pt x="304143" y="1404211"/>
                    <a:pt x="304143" y="1381151"/>
                  </a:cubicBezTo>
                  <a:lnTo>
                    <a:pt x="304143" y="989126"/>
                  </a:lnTo>
                  <a:cubicBezTo>
                    <a:pt x="304143" y="961631"/>
                    <a:pt x="281088" y="939458"/>
                    <a:pt x="253600" y="939458"/>
                  </a:cubicBezTo>
                  <a:cubicBezTo>
                    <a:pt x="226112" y="939458"/>
                    <a:pt x="203944" y="961631"/>
                    <a:pt x="203944" y="989126"/>
                  </a:cubicBezTo>
                  <a:lnTo>
                    <a:pt x="203944" y="1383812"/>
                  </a:lnTo>
                  <a:cubicBezTo>
                    <a:pt x="203944" y="1411307"/>
                    <a:pt x="179116" y="1433480"/>
                    <a:pt x="150741" y="1429046"/>
                  </a:cubicBezTo>
                  <a:cubicBezTo>
                    <a:pt x="128573" y="1425498"/>
                    <a:pt x="113499" y="1404211"/>
                    <a:pt x="113499" y="1381151"/>
                  </a:cubicBezTo>
                  <a:lnTo>
                    <a:pt x="113499" y="911963"/>
                  </a:lnTo>
                  <a:lnTo>
                    <a:pt x="113499" y="629918"/>
                  </a:lnTo>
                  <a:lnTo>
                    <a:pt x="90445" y="629918"/>
                  </a:lnTo>
                  <a:lnTo>
                    <a:pt x="90445" y="923493"/>
                  </a:lnTo>
                  <a:cubicBezTo>
                    <a:pt x="90445" y="950988"/>
                    <a:pt x="66504" y="973161"/>
                    <a:pt x="37242" y="967840"/>
                  </a:cubicBezTo>
                  <a:cubicBezTo>
                    <a:pt x="15074" y="964292"/>
                    <a:pt x="0" y="943892"/>
                    <a:pt x="0" y="921719"/>
                  </a:cubicBezTo>
                  <a:lnTo>
                    <a:pt x="0" y="597101"/>
                  </a:lnTo>
                  <a:cubicBezTo>
                    <a:pt x="0" y="470270"/>
                    <a:pt x="102859" y="367385"/>
                    <a:pt x="229659" y="367385"/>
                  </a:cubicBezTo>
                  <a:close/>
                  <a:moveTo>
                    <a:pt x="253601" y="0"/>
                  </a:moveTo>
                  <a:cubicBezTo>
                    <a:pt x="337546" y="0"/>
                    <a:pt x="405585" y="68040"/>
                    <a:pt x="405585" y="151985"/>
                  </a:cubicBezTo>
                  <a:cubicBezTo>
                    <a:pt x="405585" y="235930"/>
                    <a:pt x="337546" y="303969"/>
                    <a:pt x="253601" y="303969"/>
                  </a:cubicBezTo>
                  <a:cubicBezTo>
                    <a:pt x="169656" y="303969"/>
                    <a:pt x="101616" y="235930"/>
                    <a:pt x="101616" y="151985"/>
                  </a:cubicBezTo>
                  <a:cubicBezTo>
                    <a:pt x="101616" y="68040"/>
                    <a:pt x="169656" y="0"/>
                    <a:pt x="253601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AAAAAA"/>
                </a:solidFill>
                <a:effectLst/>
                <a:uLnTx/>
                <a:uFillTx/>
                <a:latin typeface="Open Sans Light" panose="020B0306030504020204" pitchFamily="34" charset="0"/>
                <a:ea typeface="DejaVu Sans"/>
                <a:cs typeface="DejaVu Sans"/>
              </a:endParaRPr>
            </a:p>
          </p:txBody>
        </p:sp>
        <p:sp>
          <p:nvSpPr>
            <p:cNvPr id="54" name="Freeform 70">
              <a:extLst>
                <a:ext uri="{FF2B5EF4-FFF2-40B4-BE49-F238E27FC236}">
                  <a16:creationId xmlns:a16="http://schemas.microsoft.com/office/drawing/2014/main" id="{FB52739E-801C-3139-5BF2-B792BF4C7C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32871" y="2781300"/>
              <a:ext cx="618253" cy="1742624"/>
            </a:xfrm>
            <a:custGeom>
              <a:avLst/>
              <a:gdLst>
                <a:gd name="connsiteX0" fmla="*/ 229259 w 507202"/>
                <a:gd name="connsiteY0" fmla="*/ 367385 h 1429613"/>
                <a:gd name="connsiteX1" fmla="*/ 277943 w 507202"/>
                <a:gd name="connsiteY1" fmla="*/ 367385 h 1429613"/>
                <a:gd name="connsiteX2" fmla="*/ 507202 w 507202"/>
                <a:gd name="connsiteY2" fmla="*/ 597101 h 1429613"/>
                <a:gd name="connsiteX3" fmla="*/ 507202 w 507202"/>
                <a:gd name="connsiteY3" fmla="*/ 923493 h 1429613"/>
                <a:gd name="connsiteX4" fmla="*/ 454092 w 507202"/>
                <a:gd name="connsiteY4" fmla="*/ 967840 h 1429613"/>
                <a:gd name="connsiteX5" fmla="*/ 416029 w 507202"/>
                <a:gd name="connsiteY5" fmla="*/ 921719 h 1429613"/>
                <a:gd name="connsiteX6" fmla="*/ 416029 w 507202"/>
                <a:gd name="connsiteY6" fmla="*/ 629918 h 1429613"/>
                <a:gd name="connsiteX7" fmla="*/ 393900 w 507202"/>
                <a:gd name="connsiteY7" fmla="*/ 629918 h 1429613"/>
                <a:gd name="connsiteX8" fmla="*/ 393900 w 507202"/>
                <a:gd name="connsiteY8" fmla="*/ 911963 h 1429613"/>
                <a:gd name="connsiteX9" fmla="*/ 393900 w 507202"/>
                <a:gd name="connsiteY9" fmla="*/ 1383812 h 1429613"/>
                <a:gd name="connsiteX10" fmla="*/ 341675 w 507202"/>
                <a:gd name="connsiteY10" fmla="*/ 1429046 h 1429613"/>
                <a:gd name="connsiteX11" fmla="*/ 303613 w 507202"/>
                <a:gd name="connsiteY11" fmla="*/ 1381151 h 1429613"/>
                <a:gd name="connsiteX12" fmla="*/ 303613 w 507202"/>
                <a:gd name="connsiteY12" fmla="*/ 989126 h 1429613"/>
                <a:gd name="connsiteX13" fmla="*/ 253158 w 507202"/>
                <a:gd name="connsiteY13" fmla="*/ 939458 h 1429613"/>
                <a:gd name="connsiteX14" fmla="*/ 203589 w 507202"/>
                <a:gd name="connsiteY14" fmla="*/ 989126 h 1429613"/>
                <a:gd name="connsiteX15" fmla="*/ 203589 w 507202"/>
                <a:gd name="connsiteY15" fmla="*/ 1383812 h 1429613"/>
                <a:gd name="connsiteX16" fmla="*/ 150479 w 507202"/>
                <a:gd name="connsiteY16" fmla="*/ 1429046 h 1429613"/>
                <a:gd name="connsiteX17" fmla="*/ 113302 w 507202"/>
                <a:gd name="connsiteY17" fmla="*/ 1381151 h 1429613"/>
                <a:gd name="connsiteX18" fmla="*/ 113302 w 507202"/>
                <a:gd name="connsiteY18" fmla="*/ 911963 h 1429613"/>
                <a:gd name="connsiteX19" fmla="*/ 113302 w 507202"/>
                <a:gd name="connsiteY19" fmla="*/ 629918 h 1429613"/>
                <a:gd name="connsiteX20" fmla="*/ 90287 w 507202"/>
                <a:gd name="connsiteY20" fmla="*/ 629918 h 1429613"/>
                <a:gd name="connsiteX21" fmla="*/ 90287 w 507202"/>
                <a:gd name="connsiteY21" fmla="*/ 923493 h 1429613"/>
                <a:gd name="connsiteX22" fmla="*/ 38062 w 507202"/>
                <a:gd name="connsiteY22" fmla="*/ 967840 h 1429613"/>
                <a:gd name="connsiteX23" fmla="*/ 0 w 507202"/>
                <a:gd name="connsiteY23" fmla="*/ 921719 h 1429613"/>
                <a:gd name="connsiteX24" fmla="*/ 0 w 507202"/>
                <a:gd name="connsiteY24" fmla="*/ 597101 h 1429613"/>
                <a:gd name="connsiteX25" fmla="*/ 229259 w 507202"/>
                <a:gd name="connsiteY25" fmla="*/ 367385 h 1429613"/>
                <a:gd name="connsiteX26" fmla="*/ 249695 w 507202"/>
                <a:gd name="connsiteY26" fmla="*/ 0 h 1429613"/>
                <a:gd name="connsiteX27" fmla="*/ 401679 w 507202"/>
                <a:gd name="connsiteY27" fmla="*/ 151985 h 1429613"/>
                <a:gd name="connsiteX28" fmla="*/ 249695 w 507202"/>
                <a:gd name="connsiteY28" fmla="*/ 303969 h 1429613"/>
                <a:gd name="connsiteX29" fmla="*/ 97710 w 507202"/>
                <a:gd name="connsiteY29" fmla="*/ 151985 h 1429613"/>
                <a:gd name="connsiteX30" fmla="*/ 249695 w 507202"/>
                <a:gd name="connsiteY30" fmla="*/ 0 h 1429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07202" h="1429613">
                  <a:moveTo>
                    <a:pt x="229259" y="367385"/>
                  </a:moveTo>
                  <a:lnTo>
                    <a:pt x="277943" y="367385"/>
                  </a:lnTo>
                  <a:cubicBezTo>
                    <a:pt x="404522" y="367385"/>
                    <a:pt x="507202" y="470270"/>
                    <a:pt x="507202" y="597101"/>
                  </a:cubicBezTo>
                  <a:lnTo>
                    <a:pt x="507202" y="923493"/>
                  </a:lnTo>
                  <a:cubicBezTo>
                    <a:pt x="507202" y="950988"/>
                    <a:pt x="482417" y="973161"/>
                    <a:pt x="454092" y="967840"/>
                  </a:cubicBezTo>
                  <a:cubicBezTo>
                    <a:pt x="431962" y="964292"/>
                    <a:pt x="416029" y="943892"/>
                    <a:pt x="416029" y="921719"/>
                  </a:cubicBezTo>
                  <a:lnTo>
                    <a:pt x="416029" y="629918"/>
                  </a:lnTo>
                  <a:lnTo>
                    <a:pt x="393900" y="629918"/>
                  </a:lnTo>
                  <a:lnTo>
                    <a:pt x="393900" y="911963"/>
                  </a:lnTo>
                  <a:lnTo>
                    <a:pt x="393900" y="1383812"/>
                  </a:lnTo>
                  <a:cubicBezTo>
                    <a:pt x="393900" y="1411307"/>
                    <a:pt x="369115" y="1433480"/>
                    <a:pt x="341675" y="1429046"/>
                  </a:cubicBezTo>
                  <a:cubicBezTo>
                    <a:pt x="319546" y="1425498"/>
                    <a:pt x="303613" y="1404211"/>
                    <a:pt x="303613" y="1381151"/>
                  </a:cubicBezTo>
                  <a:lnTo>
                    <a:pt x="303613" y="989126"/>
                  </a:lnTo>
                  <a:cubicBezTo>
                    <a:pt x="303613" y="961631"/>
                    <a:pt x="281484" y="939458"/>
                    <a:pt x="253158" y="939458"/>
                  </a:cubicBezTo>
                  <a:cubicBezTo>
                    <a:pt x="225718" y="939458"/>
                    <a:pt x="203589" y="961631"/>
                    <a:pt x="203589" y="989126"/>
                  </a:cubicBezTo>
                  <a:lnTo>
                    <a:pt x="203589" y="1383812"/>
                  </a:lnTo>
                  <a:cubicBezTo>
                    <a:pt x="203589" y="1411307"/>
                    <a:pt x="178804" y="1433480"/>
                    <a:pt x="150479" y="1429046"/>
                  </a:cubicBezTo>
                  <a:cubicBezTo>
                    <a:pt x="128350" y="1425498"/>
                    <a:pt x="113302" y="1404211"/>
                    <a:pt x="113302" y="1381151"/>
                  </a:cubicBezTo>
                  <a:lnTo>
                    <a:pt x="113302" y="911963"/>
                  </a:lnTo>
                  <a:lnTo>
                    <a:pt x="113302" y="629918"/>
                  </a:lnTo>
                  <a:lnTo>
                    <a:pt x="90287" y="629918"/>
                  </a:lnTo>
                  <a:lnTo>
                    <a:pt x="90287" y="923493"/>
                  </a:lnTo>
                  <a:cubicBezTo>
                    <a:pt x="90287" y="950988"/>
                    <a:pt x="66388" y="973161"/>
                    <a:pt x="38062" y="967840"/>
                  </a:cubicBezTo>
                  <a:cubicBezTo>
                    <a:pt x="15933" y="964292"/>
                    <a:pt x="0" y="943892"/>
                    <a:pt x="0" y="921719"/>
                  </a:cubicBezTo>
                  <a:lnTo>
                    <a:pt x="0" y="597101"/>
                  </a:lnTo>
                  <a:cubicBezTo>
                    <a:pt x="0" y="470270"/>
                    <a:pt x="102680" y="367385"/>
                    <a:pt x="229259" y="367385"/>
                  </a:cubicBezTo>
                  <a:close/>
                  <a:moveTo>
                    <a:pt x="249695" y="0"/>
                  </a:moveTo>
                  <a:cubicBezTo>
                    <a:pt x="334523" y="0"/>
                    <a:pt x="401679" y="68040"/>
                    <a:pt x="401679" y="151985"/>
                  </a:cubicBezTo>
                  <a:cubicBezTo>
                    <a:pt x="401679" y="235930"/>
                    <a:pt x="334523" y="303969"/>
                    <a:pt x="249695" y="303969"/>
                  </a:cubicBezTo>
                  <a:cubicBezTo>
                    <a:pt x="165750" y="303969"/>
                    <a:pt x="97710" y="235930"/>
                    <a:pt x="97710" y="151985"/>
                  </a:cubicBezTo>
                  <a:cubicBezTo>
                    <a:pt x="97710" y="68040"/>
                    <a:pt x="165750" y="0"/>
                    <a:pt x="249695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AAAAAA"/>
                </a:solidFill>
                <a:effectLst/>
                <a:uLnTx/>
                <a:uFillTx/>
                <a:latin typeface="Open Sans Light" panose="020B0306030504020204" pitchFamily="34" charset="0"/>
                <a:ea typeface="DejaVu Sans"/>
                <a:cs typeface="DejaVu Sans"/>
              </a:endParaRPr>
            </a:p>
          </p:txBody>
        </p:sp>
        <p:sp>
          <p:nvSpPr>
            <p:cNvPr id="55" name="Freeform 72">
              <a:extLst>
                <a:ext uri="{FF2B5EF4-FFF2-40B4-BE49-F238E27FC236}">
                  <a16:creationId xmlns:a16="http://schemas.microsoft.com/office/drawing/2014/main" id="{D9D87C3B-6848-76DC-693E-48D6164340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51813" y="2781300"/>
              <a:ext cx="618250" cy="1742623"/>
            </a:xfrm>
            <a:custGeom>
              <a:avLst/>
              <a:gdLst>
                <a:gd name="connsiteX0" fmla="*/ 228772 w 507200"/>
                <a:gd name="connsiteY0" fmla="*/ 367385 h 1429613"/>
                <a:gd name="connsiteX1" fmla="*/ 278428 w 507200"/>
                <a:gd name="connsiteY1" fmla="*/ 367385 h 1429613"/>
                <a:gd name="connsiteX2" fmla="*/ 507200 w 507200"/>
                <a:gd name="connsiteY2" fmla="*/ 597101 h 1429613"/>
                <a:gd name="connsiteX3" fmla="*/ 507200 w 507200"/>
                <a:gd name="connsiteY3" fmla="*/ 923493 h 1429613"/>
                <a:gd name="connsiteX4" fmla="*/ 453997 w 507200"/>
                <a:gd name="connsiteY4" fmla="*/ 967840 h 1429613"/>
                <a:gd name="connsiteX5" fmla="*/ 416755 w 507200"/>
                <a:gd name="connsiteY5" fmla="*/ 921719 h 1429613"/>
                <a:gd name="connsiteX6" fmla="*/ 416755 w 507200"/>
                <a:gd name="connsiteY6" fmla="*/ 629918 h 1429613"/>
                <a:gd name="connsiteX7" fmla="*/ 394588 w 507200"/>
                <a:gd name="connsiteY7" fmla="*/ 629918 h 1429613"/>
                <a:gd name="connsiteX8" fmla="*/ 394588 w 507200"/>
                <a:gd name="connsiteY8" fmla="*/ 911963 h 1429613"/>
                <a:gd name="connsiteX9" fmla="*/ 394588 w 507200"/>
                <a:gd name="connsiteY9" fmla="*/ 1383812 h 1429613"/>
                <a:gd name="connsiteX10" fmla="*/ 341385 w 507200"/>
                <a:gd name="connsiteY10" fmla="*/ 1429046 h 1429613"/>
                <a:gd name="connsiteX11" fmla="*/ 304143 w 507200"/>
                <a:gd name="connsiteY11" fmla="*/ 1381151 h 1429613"/>
                <a:gd name="connsiteX12" fmla="*/ 304143 w 507200"/>
                <a:gd name="connsiteY12" fmla="*/ 989126 h 1429613"/>
                <a:gd name="connsiteX13" fmla="*/ 253600 w 507200"/>
                <a:gd name="connsiteY13" fmla="*/ 939458 h 1429613"/>
                <a:gd name="connsiteX14" fmla="*/ 203057 w 507200"/>
                <a:gd name="connsiteY14" fmla="*/ 989126 h 1429613"/>
                <a:gd name="connsiteX15" fmla="*/ 203057 w 507200"/>
                <a:gd name="connsiteY15" fmla="*/ 1383812 h 1429613"/>
                <a:gd name="connsiteX16" fmla="*/ 150741 w 507200"/>
                <a:gd name="connsiteY16" fmla="*/ 1429046 h 1429613"/>
                <a:gd name="connsiteX17" fmla="*/ 112613 w 507200"/>
                <a:gd name="connsiteY17" fmla="*/ 1381151 h 1429613"/>
                <a:gd name="connsiteX18" fmla="*/ 112613 w 507200"/>
                <a:gd name="connsiteY18" fmla="*/ 911963 h 1429613"/>
                <a:gd name="connsiteX19" fmla="*/ 112613 w 507200"/>
                <a:gd name="connsiteY19" fmla="*/ 629918 h 1429613"/>
                <a:gd name="connsiteX20" fmla="*/ 90445 w 507200"/>
                <a:gd name="connsiteY20" fmla="*/ 629918 h 1429613"/>
                <a:gd name="connsiteX21" fmla="*/ 90445 w 507200"/>
                <a:gd name="connsiteY21" fmla="*/ 923493 h 1429613"/>
                <a:gd name="connsiteX22" fmla="*/ 38129 w 507200"/>
                <a:gd name="connsiteY22" fmla="*/ 967840 h 1429613"/>
                <a:gd name="connsiteX23" fmla="*/ 0 w 507200"/>
                <a:gd name="connsiteY23" fmla="*/ 921719 h 1429613"/>
                <a:gd name="connsiteX24" fmla="*/ 0 w 507200"/>
                <a:gd name="connsiteY24" fmla="*/ 597101 h 1429613"/>
                <a:gd name="connsiteX25" fmla="*/ 228772 w 507200"/>
                <a:gd name="connsiteY25" fmla="*/ 367385 h 1429613"/>
                <a:gd name="connsiteX26" fmla="*/ 253602 w 507200"/>
                <a:gd name="connsiteY26" fmla="*/ 0 h 1429613"/>
                <a:gd name="connsiteX27" fmla="*/ 405586 w 507200"/>
                <a:gd name="connsiteY27" fmla="*/ 151985 h 1429613"/>
                <a:gd name="connsiteX28" fmla="*/ 253602 w 507200"/>
                <a:gd name="connsiteY28" fmla="*/ 303969 h 1429613"/>
                <a:gd name="connsiteX29" fmla="*/ 101617 w 507200"/>
                <a:gd name="connsiteY29" fmla="*/ 151985 h 1429613"/>
                <a:gd name="connsiteX30" fmla="*/ 253602 w 507200"/>
                <a:gd name="connsiteY30" fmla="*/ 0 h 1429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07200" h="1429613">
                  <a:moveTo>
                    <a:pt x="228772" y="367385"/>
                  </a:moveTo>
                  <a:lnTo>
                    <a:pt x="278428" y="367385"/>
                  </a:lnTo>
                  <a:cubicBezTo>
                    <a:pt x="404341" y="367385"/>
                    <a:pt x="507200" y="470270"/>
                    <a:pt x="507200" y="597101"/>
                  </a:cubicBezTo>
                  <a:lnTo>
                    <a:pt x="507200" y="923493"/>
                  </a:lnTo>
                  <a:cubicBezTo>
                    <a:pt x="507200" y="950988"/>
                    <a:pt x="482372" y="973161"/>
                    <a:pt x="453997" y="967840"/>
                  </a:cubicBezTo>
                  <a:cubicBezTo>
                    <a:pt x="431830" y="964292"/>
                    <a:pt x="416755" y="943892"/>
                    <a:pt x="416755" y="921719"/>
                  </a:cubicBezTo>
                  <a:lnTo>
                    <a:pt x="416755" y="629918"/>
                  </a:lnTo>
                  <a:lnTo>
                    <a:pt x="394588" y="629918"/>
                  </a:lnTo>
                  <a:lnTo>
                    <a:pt x="394588" y="911963"/>
                  </a:lnTo>
                  <a:lnTo>
                    <a:pt x="394588" y="1383812"/>
                  </a:lnTo>
                  <a:cubicBezTo>
                    <a:pt x="394588" y="1411307"/>
                    <a:pt x="369760" y="1433480"/>
                    <a:pt x="341385" y="1429046"/>
                  </a:cubicBezTo>
                  <a:cubicBezTo>
                    <a:pt x="319217" y="1425498"/>
                    <a:pt x="304143" y="1404211"/>
                    <a:pt x="304143" y="1381151"/>
                  </a:cubicBezTo>
                  <a:lnTo>
                    <a:pt x="304143" y="989126"/>
                  </a:lnTo>
                  <a:cubicBezTo>
                    <a:pt x="304143" y="961631"/>
                    <a:pt x="281088" y="939458"/>
                    <a:pt x="253600" y="939458"/>
                  </a:cubicBezTo>
                  <a:cubicBezTo>
                    <a:pt x="226112" y="939458"/>
                    <a:pt x="203057" y="961631"/>
                    <a:pt x="203057" y="989126"/>
                  </a:cubicBezTo>
                  <a:lnTo>
                    <a:pt x="203057" y="1383812"/>
                  </a:lnTo>
                  <a:cubicBezTo>
                    <a:pt x="203057" y="1411307"/>
                    <a:pt x="179116" y="1433480"/>
                    <a:pt x="150741" y="1429046"/>
                  </a:cubicBezTo>
                  <a:cubicBezTo>
                    <a:pt x="128573" y="1425498"/>
                    <a:pt x="112613" y="1404211"/>
                    <a:pt x="112613" y="1381151"/>
                  </a:cubicBezTo>
                  <a:lnTo>
                    <a:pt x="112613" y="911963"/>
                  </a:lnTo>
                  <a:lnTo>
                    <a:pt x="112613" y="629918"/>
                  </a:lnTo>
                  <a:lnTo>
                    <a:pt x="90445" y="629918"/>
                  </a:lnTo>
                  <a:lnTo>
                    <a:pt x="90445" y="923493"/>
                  </a:lnTo>
                  <a:cubicBezTo>
                    <a:pt x="90445" y="950988"/>
                    <a:pt x="65617" y="973161"/>
                    <a:pt x="38129" y="967840"/>
                  </a:cubicBezTo>
                  <a:cubicBezTo>
                    <a:pt x="15074" y="964292"/>
                    <a:pt x="0" y="943892"/>
                    <a:pt x="0" y="921719"/>
                  </a:cubicBezTo>
                  <a:lnTo>
                    <a:pt x="0" y="597101"/>
                  </a:lnTo>
                  <a:cubicBezTo>
                    <a:pt x="0" y="470270"/>
                    <a:pt x="101972" y="367385"/>
                    <a:pt x="228772" y="367385"/>
                  </a:cubicBezTo>
                  <a:close/>
                  <a:moveTo>
                    <a:pt x="253602" y="0"/>
                  </a:moveTo>
                  <a:cubicBezTo>
                    <a:pt x="337547" y="0"/>
                    <a:pt x="405586" y="68040"/>
                    <a:pt x="405586" y="151985"/>
                  </a:cubicBezTo>
                  <a:cubicBezTo>
                    <a:pt x="405586" y="235930"/>
                    <a:pt x="337547" y="303969"/>
                    <a:pt x="253602" y="303969"/>
                  </a:cubicBezTo>
                  <a:cubicBezTo>
                    <a:pt x="169657" y="303969"/>
                    <a:pt x="101617" y="235930"/>
                    <a:pt x="101617" y="151985"/>
                  </a:cubicBezTo>
                  <a:cubicBezTo>
                    <a:pt x="101617" y="68040"/>
                    <a:pt x="169657" y="0"/>
                    <a:pt x="253602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AAAAAA"/>
                </a:solidFill>
                <a:effectLst/>
                <a:uLnTx/>
                <a:uFillTx/>
                <a:latin typeface="Open Sans Light" panose="020B0306030504020204" pitchFamily="34" charset="0"/>
                <a:ea typeface="DejaVu Sans"/>
                <a:cs typeface="DejaVu Sans"/>
              </a:endParaRPr>
            </a:p>
          </p:txBody>
        </p:sp>
        <p:sp>
          <p:nvSpPr>
            <p:cNvPr id="56" name="Freeform 73">
              <a:extLst>
                <a:ext uri="{FF2B5EF4-FFF2-40B4-BE49-F238E27FC236}">
                  <a16:creationId xmlns:a16="http://schemas.microsoft.com/office/drawing/2014/main" id="{09029ED5-0CD7-80D5-1004-64D20A0248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58126" y="2781300"/>
              <a:ext cx="618249" cy="1742623"/>
            </a:xfrm>
            <a:custGeom>
              <a:avLst/>
              <a:gdLst>
                <a:gd name="connsiteX0" fmla="*/ 228284 w 507199"/>
                <a:gd name="connsiteY0" fmla="*/ 367385 h 1429613"/>
                <a:gd name="connsiteX1" fmla="*/ 278027 w 507199"/>
                <a:gd name="connsiteY1" fmla="*/ 367385 h 1429613"/>
                <a:gd name="connsiteX2" fmla="*/ 507199 w 507199"/>
                <a:gd name="connsiteY2" fmla="*/ 597101 h 1429613"/>
                <a:gd name="connsiteX3" fmla="*/ 507199 w 507199"/>
                <a:gd name="connsiteY3" fmla="*/ 923493 h 1429613"/>
                <a:gd name="connsiteX4" fmla="*/ 454791 w 507199"/>
                <a:gd name="connsiteY4" fmla="*/ 967840 h 1429613"/>
                <a:gd name="connsiteX5" fmla="*/ 416596 w 507199"/>
                <a:gd name="connsiteY5" fmla="*/ 921719 h 1429613"/>
                <a:gd name="connsiteX6" fmla="*/ 416596 w 507199"/>
                <a:gd name="connsiteY6" fmla="*/ 629918 h 1429613"/>
                <a:gd name="connsiteX7" fmla="*/ 394389 w 507199"/>
                <a:gd name="connsiteY7" fmla="*/ 629918 h 1429613"/>
                <a:gd name="connsiteX8" fmla="*/ 394389 w 507199"/>
                <a:gd name="connsiteY8" fmla="*/ 911963 h 1429613"/>
                <a:gd name="connsiteX9" fmla="*/ 394389 w 507199"/>
                <a:gd name="connsiteY9" fmla="*/ 1383812 h 1429613"/>
                <a:gd name="connsiteX10" fmla="*/ 341093 w 507199"/>
                <a:gd name="connsiteY10" fmla="*/ 1429046 h 1429613"/>
                <a:gd name="connsiteX11" fmla="*/ 303786 w 507199"/>
                <a:gd name="connsiteY11" fmla="*/ 1381151 h 1429613"/>
                <a:gd name="connsiteX12" fmla="*/ 303786 w 507199"/>
                <a:gd name="connsiteY12" fmla="*/ 989126 h 1429613"/>
                <a:gd name="connsiteX13" fmla="*/ 254044 w 507199"/>
                <a:gd name="connsiteY13" fmla="*/ 939458 h 1429613"/>
                <a:gd name="connsiteX14" fmla="*/ 203412 w 507199"/>
                <a:gd name="connsiteY14" fmla="*/ 989126 h 1429613"/>
                <a:gd name="connsiteX15" fmla="*/ 203412 w 507199"/>
                <a:gd name="connsiteY15" fmla="*/ 1383812 h 1429613"/>
                <a:gd name="connsiteX16" fmla="*/ 150117 w 507199"/>
                <a:gd name="connsiteY16" fmla="*/ 1429046 h 1429613"/>
                <a:gd name="connsiteX17" fmla="*/ 111921 w 507199"/>
                <a:gd name="connsiteY17" fmla="*/ 1381151 h 1429613"/>
                <a:gd name="connsiteX18" fmla="*/ 111921 w 507199"/>
                <a:gd name="connsiteY18" fmla="*/ 911963 h 1429613"/>
                <a:gd name="connsiteX19" fmla="*/ 111921 w 507199"/>
                <a:gd name="connsiteY19" fmla="*/ 629918 h 1429613"/>
                <a:gd name="connsiteX20" fmla="*/ 89715 w 507199"/>
                <a:gd name="connsiteY20" fmla="*/ 629918 h 1429613"/>
                <a:gd name="connsiteX21" fmla="*/ 89715 w 507199"/>
                <a:gd name="connsiteY21" fmla="*/ 923493 h 1429613"/>
                <a:gd name="connsiteX22" fmla="*/ 37307 w 507199"/>
                <a:gd name="connsiteY22" fmla="*/ 967840 h 1429613"/>
                <a:gd name="connsiteX23" fmla="*/ 0 w 507199"/>
                <a:gd name="connsiteY23" fmla="*/ 921719 h 1429613"/>
                <a:gd name="connsiteX24" fmla="*/ 0 w 507199"/>
                <a:gd name="connsiteY24" fmla="*/ 597101 h 1429613"/>
                <a:gd name="connsiteX25" fmla="*/ 228284 w 507199"/>
                <a:gd name="connsiteY25" fmla="*/ 367385 h 1429613"/>
                <a:gd name="connsiteX26" fmla="*/ 250132 w 507199"/>
                <a:gd name="connsiteY26" fmla="*/ 0 h 1429613"/>
                <a:gd name="connsiteX27" fmla="*/ 401673 w 507199"/>
                <a:gd name="connsiteY27" fmla="*/ 151985 h 1429613"/>
                <a:gd name="connsiteX28" fmla="*/ 250132 w 507199"/>
                <a:gd name="connsiteY28" fmla="*/ 303969 h 1429613"/>
                <a:gd name="connsiteX29" fmla="*/ 97706 w 507199"/>
                <a:gd name="connsiteY29" fmla="*/ 151985 h 1429613"/>
                <a:gd name="connsiteX30" fmla="*/ 250132 w 507199"/>
                <a:gd name="connsiteY30" fmla="*/ 0 h 1429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07199" h="1429613">
                  <a:moveTo>
                    <a:pt x="228284" y="367385"/>
                  </a:moveTo>
                  <a:lnTo>
                    <a:pt x="278027" y="367385"/>
                  </a:lnTo>
                  <a:cubicBezTo>
                    <a:pt x="405048" y="367385"/>
                    <a:pt x="507199" y="470270"/>
                    <a:pt x="507199" y="597101"/>
                  </a:cubicBezTo>
                  <a:lnTo>
                    <a:pt x="507199" y="923493"/>
                  </a:lnTo>
                  <a:cubicBezTo>
                    <a:pt x="507199" y="950988"/>
                    <a:pt x="482327" y="973161"/>
                    <a:pt x="454791" y="967840"/>
                  </a:cubicBezTo>
                  <a:cubicBezTo>
                    <a:pt x="432585" y="964292"/>
                    <a:pt x="416596" y="943892"/>
                    <a:pt x="416596" y="921719"/>
                  </a:cubicBezTo>
                  <a:lnTo>
                    <a:pt x="416596" y="629918"/>
                  </a:lnTo>
                  <a:lnTo>
                    <a:pt x="394389" y="629918"/>
                  </a:lnTo>
                  <a:lnTo>
                    <a:pt x="394389" y="911963"/>
                  </a:lnTo>
                  <a:lnTo>
                    <a:pt x="394389" y="1383812"/>
                  </a:lnTo>
                  <a:cubicBezTo>
                    <a:pt x="394389" y="1411307"/>
                    <a:pt x="370406" y="1433480"/>
                    <a:pt x="341093" y="1429046"/>
                  </a:cubicBezTo>
                  <a:cubicBezTo>
                    <a:pt x="318887" y="1425498"/>
                    <a:pt x="303786" y="1404211"/>
                    <a:pt x="303786" y="1381151"/>
                  </a:cubicBezTo>
                  <a:lnTo>
                    <a:pt x="303786" y="989126"/>
                  </a:lnTo>
                  <a:cubicBezTo>
                    <a:pt x="303786" y="961631"/>
                    <a:pt x="281580" y="939458"/>
                    <a:pt x="254044" y="939458"/>
                  </a:cubicBezTo>
                  <a:cubicBezTo>
                    <a:pt x="225619" y="939458"/>
                    <a:pt x="203412" y="961631"/>
                    <a:pt x="203412" y="989126"/>
                  </a:cubicBezTo>
                  <a:lnTo>
                    <a:pt x="203412" y="1383812"/>
                  </a:lnTo>
                  <a:cubicBezTo>
                    <a:pt x="203412" y="1411307"/>
                    <a:pt x="178541" y="1433480"/>
                    <a:pt x="150117" y="1429046"/>
                  </a:cubicBezTo>
                  <a:cubicBezTo>
                    <a:pt x="127910" y="1425498"/>
                    <a:pt x="111921" y="1404211"/>
                    <a:pt x="111921" y="1381151"/>
                  </a:cubicBezTo>
                  <a:lnTo>
                    <a:pt x="111921" y="911963"/>
                  </a:lnTo>
                  <a:lnTo>
                    <a:pt x="111921" y="629918"/>
                  </a:lnTo>
                  <a:lnTo>
                    <a:pt x="89715" y="629918"/>
                  </a:lnTo>
                  <a:lnTo>
                    <a:pt x="89715" y="923493"/>
                  </a:lnTo>
                  <a:cubicBezTo>
                    <a:pt x="89715" y="950988"/>
                    <a:pt x="65732" y="973161"/>
                    <a:pt x="37307" y="967840"/>
                  </a:cubicBezTo>
                  <a:cubicBezTo>
                    <a:pt x="15100" y="964292"/>
                    <a:pt x="0" y="943892"/>
                    <a:pt x="0" y="921719"/>
                  </a:cubicBezTo>
                  <a:lnTo>
                    <a:pt x="0" y="597101"/>
                  </a:lnTo>
                  <a:cubicBezTo>
                    <a:pt x="0" y="470270"/>
                    <a:pt x="102150" y="367385"/>
                    <a:pt x="228284" y="367385"/>
                  </a:cubicBezTo>
                  <a:close/>
                  <a:moveTo>
                    <a:pt x="250132" y="0"/>
                  </a:moveTo>
                  <a:cubicBezTo>
                    <a:pt x="333435" y="0"/>
                    <a:pt x="401673" y="68040"/>
                    <a:pt x="401673" y="151985"/>
                  </a:cubicBezTo>
                  <a:cubicBezTo>
                    <a:pt x="401673" y="235930"/>
                    <a:pt x="333435" y="303969"/>
                    <a:pt x="250132" y="303969"/>
                  </a:cubicBezTo>
                  <a:cubicBezTo>
                    <a:pt x="165057" y="303969"/>
                    <a:pt x="97706" y="235930"/>
                    <a:pt x="97706" y="151985"/>
                  </a:cubicBezTo>
                  <a:cubicBezTo>
                    <a:pt x="97706" y="68040"/>
                    <a:pt x="165057" y="0"/>
                    <a:pt x="250132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AAAAAA"/>
                </a:solidFill>
                <a:effectLst/>
                <a:uLnTx/>
                <a:uFillTx/>
                <a:latin typeface="Open Sans Light" panose="020B0306030504020204" pitchFamily="34" charset="0"/>
                <a:ea typeface="DejaVu Sans"/>
                <a:cs typeface="DejaVu Sans"/>
              </a:endParaRPr>
            </a:p>
          </p:txBody>
        </p:sp>
      </p:grpSp>
      <p:pic>
        <p:nvPicPr>
          <p:cNvPr id="57" name="Picture 10" descr="Experiencia del cliente - Iconos gratis de márketing">
            <a:extLst>
              <a:ext uri="{FF2B5EF4-FFF2-40B4-BE49-F238E27FC236}">
                <a16:creationId xmlns:a16="http://schemas.microsoft.com/office/drawing/2014/main" id="{E4C0C5B1-05D5-E3D6-F295-42D551BEB8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0676" y="1412727"/>
            <a:ext cx="3909206" cy="3909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0321430"/>
      </p:ext>
    </p:extLst>
  </p:cSld>
  <p:clrMapOvr>
    <a:masterClrMapping/>
  </p:clrMapOvr>
</p:sld>
</file>

<file path=ppt/theme/theme1.xml><?xml version="1.0" encoding="utf-8"?>
<a:theme xmlns:a="http://schemas.openxmlformats.org/drawingml/2006/main" name="PLANTILLA PRESENTACIONES SALUD TOTAL 2026">
  <a:themeElements>
    <a:clrScheme name="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PRESENTACIONES SALUD TOTAL 2026" id="{BC6C8450-D673-4FB0-ABC4-E6D498AED163}" vid="{CC784741-B7AD-4B73-B7F3-69A69FE6A232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9388</TotalTime>
  <Words>377</Words>
  <Application>Microsoft Office PowerPoint</Application>
  <PresentationFormat>Panorámica</PresentationFormat>
  <Paragraphs>140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21" baseType="lpstr">
      <vt:lpstr>Aptos</vt:lpstr>
      <vt:lpstr>Aptos Display</vt:lpstr>
      <vt:lpstr>Aptos Display (Títulos))</vt:lpstr>
      <vt:lpstr>Aptos Narrow</vt:lpstr>
      <vt:lpstr>Arial</vt:lpstr>
      <vt:lpstr>Calibri</vt:lpstr>
      <vt:lpstr>Impact</vt:lpstr>
      <vt:lpstr>Open Sans Light</vt:lpstr>
      <vt:lpstr>Poppins SemiBold</vt:lpstr>
      <vt:lpstr>Quire Sans</vt:lpstr>
      <vt:lpstr>PLANTILLA PRESENTACIONES SALUD TOTAL 2026</vt:lpstr>
      <vt:lpstr>ACOMPAÑAMIENTO AL PROTEGIDO  Corte 30 Junio 2026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Emiliano Garcia Leiva</dc:creator>
  <dc:description/>
  <cp:lastModifiedBy>Juan Pablo Martinez Ardila</cp:lastModifiedBy>
  <cp:revision>136</cp:revision>
  <dcterms:created xsi:type="dcterms:W3CDTF">2024-07-17T20:14:48Z</dcterms:created>
  <dcterms:modified xsi:type="dcterms:W3CDTF">2026-07-08T20:42:30Z</dcterms:modified>
  <dc:language>es-CO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3</vt:i4>
  </property>
</Properties>
</file>